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697" r:id="rId5"/>
    <p:sldMasterId id="2147483683" r:id="rId6"/>
    <p:sldMasterId id="2147483672" r:id="rId7"/>
  </p:sldMasterIdLst>
  <p:notesMasterIdLst>
    <p:notesMasterId r:id="rId18"/>
  </p:notesMasterIdLst>
  <p:sldIdLst>
    <p:sldId id="264" r:id="rId8"/>
    <p:sldId id="267" r:id="rId9"/>
    <p:sldId id="295" r:id="rId10"/>
    <p:sldId id="271" r:id="rId11"/>
    <p:sldId id="269" r:id="rId12"/>
    <p:sldId id="278" r:id="rId13"/>
    <p:sldId id="296" r:id="rId14"/>
    <p:sldId id="290" r:id="rId15"/>
    <p:sldId id="260"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6E66B-7156-4CFE-A502-7A9485B0FB7B}" v="2" dt="2023-07-10T12:59:35.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1"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178C8-DD16-46FC-BBF8-40374B297E05}" type="doc">
      <dgm:prSet loTypeId="urn:microsoft.com/office/officeart/2005/8/layout/vList2" loCatId="list" qsTypeId="urn:microsoft.com/office/officeart/2005/8/quickstyle/simple4" qsCatId="simple" csTypeId="urn:microsoft.com/office/officeart/2005/8/colors/accent5_5" csCatId="accent5" phldr="1"/>
      <dgm:spPr/>
      <dgm:t>
        <a:bodyPr/>
        <a:lstStyle/>
        <a:p>
          <a:endParaRPr lang="en-US"/>
        </a:p>
      </dgm:t>
    </dgm:pt>
    <dgm:pt modelId="{0DE10EA2-0B96-4050-BDCB-E6E9DC3184A3}">
      <dgm:prSet custT="1"/>
      <dgm:spPr/>
      <dgm:t>
        <a:bodyPr/>
        <a:lstStyle/>
        <a:p>
          <a:endParaRPr lang="en-US" sz="1600"/>
        </a:p>
      </dgm:t>
    </dgm:pt>
    <dgm:pt modelId="{3F017429-DE52-44EB-9696-28465DFFB9A5}" type="parTrans" cxnId="{F3A5B352-BEDF-4C34-BDBA-A8CF5351B3E0}">
      <dgm:prSet/>
      <dgm:spPr/>
      <dgm:t>
        <a:bodyPr/>
        <a:lstStyle/>
        <a:p>
          <a:endParaRPr lang="en-US"/>
        </a:p>
      </dgm:t>
    </dgm:pt>
    <dgm:pt modelId="{6B705CC3-38D4-4A4B-89C0-D63EFD6A6424}" type="sibTrans" cxnId="{F3A5B352-BEDF-4C34-BDBA-A8CF5351B3E0}">
      <dgm:prSet/>
      <dgm:spPr/>
      <dgm:t>
        <a:bodyPr/>
        <a:lstStyle/>
        <a:p>
          <a:endParaRPr lang="en-US"/>
        </a:p>
      </dgm:t>
    </dgm:pt>
    <dgm:pt modelId="{7B5028BD-EFFE-49DE-9B67-2BC549312ACF}">
      <dgm:prSet custT="1"/>
      <dgm:spPr/>
      <dgm:t>
        <a:bodyPr/>
        <a:lstStyle/>
        <a:p>
          <a:endParaRPr lang="en-US" sz="1600"/>
        </a:p>
      </dgm:t>
    </dgm:pt>
    <dgm:pt modelId="{2EB48104-CE74-4442-9F2B-BBA71E5A348B}" type="parTrans" cxnId="{25C1A3C6-7A97-4CDC-8223-5F313F0D1E40}">
      <dgm:prSet/>
      <dgm:spPr/>
      <dgm:t>
        <a:bodyPr/>
        <a:lstStyle/>
        <a:p>
          <a:endParaRPr lang="en-US"/>
        </a:p>
      </dgm:t>
    </dgm:pt>
    <dgm:pt modelId="{5ECA4A67-5C68-4E0B-84A4-8DB17C65916B}" type="sibTrans" cxnId="{25C1A3C6-7A97-4CDC-8223-5F313F0D1E40}">
      <dgm:prSet/>
      <dgm:spPr/>
      <dgm:t>
        <a:bodyPr/>
        <a:lstStyle/>
        <a:p>
          <a:endParaRPr lang="en-US"/>
        </a:p>
      </dgm:t>
    </dgm:pt>
    <dgm:pt modelId="{C522A0FB-26A3-434E-BDAB-0529BAFD3A37}">
      <dgm:prSet custT="1"/>
      <dgm:spPr/>
      <dgm:t>
        <a:bodyPr/>
        <a:lstStyle/>
        <a:p>
          <a:pPr rtl="0"/>
          <a:endParaRPr lang="en-US" sz="1600" b="0"/>
        </a:p>
      </dgm:t>
    </dgm:pt>
    <dgm:pt modelId="{7722692F-C620-4FDB-97CA-BFA90178EA25}" type="parTrans" cxnId="{18A97610-9E13-41BF-8A12-4652B5A96726}">
      <dgm:prSet/>
      <dgm:spPr/>
      <dgm:t>
        <a:bodyPr/>
        <a:lstStyle/>
        <a:p>
          <a:endParaRPr lang="en-US"/>
        </a:p>
      </dgm:t>
    </dgm:pt>
    <dgm:pt modelId="{F20FE676-36A7-45A5-9747-0BF8B640CC05}" type="sibTrans" cxnId="{18A97610-9E13-41BF-8A12-4652B5A96726}">
      <dgm:prSet/>
      <dgm:spPr/>
      <dgm:t>
        <a:bodyPr/>
        <a:lstStyle/>
        <a:p>
          <a:endParaRPr lang="en-US"/>
        </a:p>
      </dgm:t>
    </dgm:pt>
    <dgm:pt modelId="{C2783DCE-9018-499B-9AFA-B753EF04BB0F}">
      <dgm:prSet custT="1"/>
      <dgm:spPr/>
      <dgm:t>
        <a:bodyPr/>
        <a:lstStyle/>
        <a:p>
          <a:endParaRPr lang="en-US" sz="1600" b="0"/>
        </a:p>
      </dgm:t>
    </dgm:pt>
    <dgm:pt modelId="{7E576C9A-29F2-4F19-961D-AC78064F4178}" type="parTrans" cxnId="{9F90151B-DED2-4159-87E6-42AD02326422}">
      <dgm:prSet/>
      <dgm:spPr/>
      <dgm:t>
        <a:bodyPr/>
        <a:lstStyle/>
        <a:p>
          <a:endParaRPr lang="en-US"/>
        </a:p>
      </dgm:t>
    </dgm:pt>
    <dgm:pt modelId="{44130163-6F02-43C4-90EE-121F299DE1A7}" type="sibTrans" cxnId="{9F90151B-DED2-4159-87E6-42AD02326422}">
      <dgm:prSet/>
      <dgm:spPr/>
      <dgm:t>
        <a:bodyPr/>
        <a:lstStyle/>
        <a:p>
          <a:endParaRPr lang="en-US"/>
        </a:p>
      </dgm:t>
    </dgm:pt>
    <dgm:pt modelId="{17E89129-8A29-4871-9031-8AC2DDA650F7}" type="pres">
      <dgm:prSet presAssocID="{8C0178C8-DD16-46FC-BBF8-40374B297E05}" presName="linear" presStyleCnt="0">
        <dgm:presLayoutVars>
          <dgm:animLvl val="lvl"/>
          <dgm:resizeHandles val="exact"/>
        </dgm:presLayoutVars>
      </dgm:prSet>
      <dgm:spPr/>
    </dgm:pt>
    <dgm:pt modelId="{2226DAFF-9433-4BB8-A90D-8106376B45CE}" type="pres">
      <dgm:prSet presAssocID="{0DE10EA2-0B96-4050-BDCB-E6E9DC3184A3}" presName="parentText" presStyleLbl="node1" presStyleIdx="0" presStyleCnt="4" custLinFactNeighborX="3149" custLinFactNeighborY="-28670">
        <dgm:presLayoutVars>
          <dgm:chMax val="0"/>
          <dgm:bulletEnabled val="1"/>
        </dgm:presLayoutVars>
      </dgm:prSet>
      <dgm:spPr/>
    </dgm:pt>
    <dgm:pt modelId="{3C55ECEB-F36B-458F-B2A3-810BD83AE753}" type="pres">
      <dgm:prSet presAssocID="{6B705CC3-38D4-4A4B-89C0-D63EFD6A6424}" presName="spacer" presStyleCnt="0"/>
      <dgm:spPr/>
    </dgm:pt>
    <dgm:pt modelId="{44791A12-09D9-47B6-B65F-13D9AEAF7640}" type="pres">
      <dgm:prSet presAssocID="{7B5028BD-EFFE-49DE-9B67-2BC549312ACF}" presName="parentText" presStyleLbl="node1" presStyleIdx="1" presStyleCnt="4" custLinFactNeighborX="-11546">
        <dgm:presLayoutVars>
          <dgm:chMax val="0"/>
          <dgm:bulletEnabled val="1"/>
        </dgm:presLayoutVars>
      </dgm:prSet>
      <dgm:spPr/>
    </dgm:pt>
    <dgm:pt modelId="{9649614A-B440-43F9-8421-5A5B4C1E7E16}" type="pres">
      <dgm:prSet presAssocID="{5ECA4A67-5C68-4E0B-84A4-8DB17C65916B}" presName="spacer" presStyleCnt="0"/>
      <dgm:spPr/>
    </dgm:pt>
    <dgm:pt modelId="{2861E8FC-7233-491A-A0F8-69880A94F75C}" type="pres">
      <dgm:prSet presAssocID="{C522A0FB-26A3-434E-BDAB-0529BAFD3A37}" presName="parentText" presStyleLbl="node1" presStyleIdx="2" presStyleCnt="4" custLinFactNeighborX="60">
        <dgm:presLayoutVars>
          <dgm:chMax val="0"/>
          <dgm:bulletEnabled val="1"/>
        </dgm:presLayoutVars>
      </dgm:prSet>
      <dgm:spPr/>
    </dgm:pt>
    <dgm:pt modelId="{067F60DA-A4D0-4443-A4A3-A70F88BBF5A9}" type="pres">
      <dgm:prSet presAssocID="{F20FE676-36A7-45A5-9747-0BF8B640CC05}" presName="spacer" presStyleCnt="0"/>
      <dgm:spPr/>
    </dgm:pt>
    <dgm:pt modelId="{E1B24F9A-BEBC-4E05-A441-74D69B34C607}" type="pres">
      <dgm:prSet presAssocID="{C2783DCE-9018-499B-9AFA-B753EF04BB0F}" presName="parentText" presStyleLbl="node1" presStyleIdx="3" presStyleCnt="4">
        <dgm:presLayoutVars>
          <dgm:chMax val="0"/>
          <dgm:bulletEnabled val="1"/>
        </dgm:presLayoutVars>
      </dgm:prSet>
      <dgm:spPr/>
    </dgm:pt>
  </dgm:ptLst>
  <dgm:cxnLst>
    <dgm:cxn modelId="{18A97610-9E13-41BF-8A12-4652B5A96726}" srcId="{8C0178C8-DD16-46FC-BBF8-40374B297E05}" destId="{C522A0FB-26A3-434E-BDAB-0529BAFD3A37}" srcOrd="2" destOrd="0" parTransId="{7722692F-C620-4FDB-97CA-BFA90178EA25}" sibTransId="{F20FE676-36A7-45A5-9747-0BF8B640CC05}"/>
    <dgm:cxn modelId="{9F90151B-DED2-4159-87E6-42AD02326422}" srcId="{8C0178C8-DD16-46FC-BBF8-40374B297E05}" destId="{C2783DCE-9018-499B-9AFA-B753EF04BB0F}" srcOrd="3" destOrd="0" parTransId="{7E576C9A-29F2-4F19-961D-AC78064F4178}" sibTransId="{44130163-6F02-43C4-90EE-121F299DE1A7}"/>
    <dgm:cxn modelId="{324FD43F-09CD-440E-A536-5DFAB446BDC4}" type="presOf" srcId="{C522A0FB-26A3-434E-BDAB-0529BAFD3A37}" destId="{2861E8FC-7233-491A-A0F8-69880A94F75C}" srcOrd="0" destOrd="0" presId="urn:microsoft.com/office/officeart/2005/8/layout/vList2"/>
    <dgm:cxn modelId="{028C4263-3765-4D90-8BF4-04E9E8D75B17}" type="presOf" srcId="{0DE10EA2-0B96-4050-BDCB-E6E9DC3184A3}" destId="{2226DAFF-9433-4BB8-A90D-8106376B45CE}" srcOrd="0" destOrd="0" presId="urn:microsoft.com/office/officeart/2005/8/layout/vList2"/>
    <dgm:cxn modelId="{F3A5B352-BEDF-4C34-BDBA-A8CF5351B3E0}" srcId="{8C0178C8-DD16-46FC-BBF8-40374B297E05}" destId="{0DE10EA2-0B96-4050-BDCB-E6E9DC3184A3}" srcOrd="0" destOrd="0" parTransId="{3F017429-DE52-44EB-9696-28465DFFB9A5}" sibTransId="{6B705CC3-38D4-4A4B-89C0-D63EFD6A6424}"/>
    <dgm:cxn modelId="{7E2AA386-F57D-4CEC-AACA-105FA54FD0F4}" type="presOf" srcId="{7B5028BD-EFFE-49DE-9B67-2BC549312ACF}" destId="{44791A12-09D9-47B6-B65F-13D9AEAF7640}" srcOrd="0" destOrd="0" presId="urn:microsoft.com/office/officeart/2005/8/layout/vList2"/>
    <dgm:cxn modelId="{588BA696-4E34-47B7-B7BE-C40D2ECE7181}" type="presOf" srcId="{8C0178C8-DD16-46FC-BBF8-40374B297E05}" destId="{17E89129-8A29-4871-9031-8AC2DDA650F7}" srcOrd="0" destOrd="0" presId="urn:microsoft.com/office/officeart/2005/8/layout/vList2"/>
    <dgm:cxn modelId="{F16FD6B4-58D3-48D3-9C77-AA4576CD741B}" type="presOf" srcId="{C2783DCE-9018-499B-9AFA-B753EF04BB0F}" destId="{E1B24F9A-BEBC-4E05-A441-74D69B34C607}" srcOrd="0" destOrd="0" presId="urn:microsoft.com/office/officeart/2005/8/layout/vList2"/>
    <dgm:cxn modelId="{25C1A3C6-7A97-4CDC-8223-5F313F0D1E40}" srcId="{8C0178C8-DD16-46FC-BBF8-40374B297E05}" destId="{7B5028BD-EFFE-49DE-9B67-2BC549312ACF}" srcOrd="1" destOrd="0" parTransId="{2EB48104-CE74-4442-9F2B-BBA71E5A348B}" sibTransId="{5ECA4A67-5C68-4E0B-84A4-8DB17C65916B}"/>
    <dgm:cxn modelId="{ACA77E62-8C2A-48FE-A736-796038BAF1C0}" type="presParOf" srcId="{17E89129-8A29-4871-9031-8AC2DDA650F7}" destId="{2226DAFF-9433-4BB8-A90D-8106376B45CE}" srcOrd="0" destOrd="0" presId="urn:microsoft.com/office/officeart/2005/8/layout/vList2"/>
    <dgm:cxn modelId="{7A8861BC-8F71-4E1C-AEEC-A6FB580A464F}" type="presParOf" srcId="{17E89129-8A29-4871-9031-8AC2DDA650F7}" destId="{3C55ECEB-F36B-458F-B2A3-810BD83AE753}" srcOrd="1" destOrd="0" presId="urn:microsoft.com/office/officeart/2005/8/layout/vList2"/>
    <dgm:cxn modelId="{A5C49BF7-8D32-40B3-A199-1137E17C8C07}" type="presParOf" srcId="{17E89129-8A29-4871-9031-8AC2DDA650F7}" destId="{44791A12-09D9-47B6-B65F-13D9AEAF7640}" srcOrd="2" destOrd="0" presId="urn:microsoft.com/office/officeart/2005/8/layout/vList2"/>
    <dgm:cxn modelId="{BBE3628D-1F6C-46AF-95A6-C65CC6B06CCF}" type="presParOf" srcId="{17E89129-8A29-4871-9031-8AC2DDA650F7}" destId="{9649614A-B440-43F9-8421-5A5B4C1E7E16}" srcOrd="3" destOrd="0" presId="urn:microsoft.com/office/officeart/2005/8/layout/vList2"/>
    <dgm:cxn modelId="{5C6BD343-A0AB-4917-9AB2-7FFF685208F6}" type="presParOf" srcId="{17E89129-8A29-4871-9031-8AC2DDA650F7}" destId="{2861E8FC-7233-491A-A0F8-69880A94F75C}" srcOrd="4" destOrd="0" presId="urn:microsoft.com/office/officeart/2005/8/layout/vList2"/>
    <dgm:cxn modelId="{875E8DD2-0F2F-4491-9D07-338192154023}" type="presParOf" srcId="{17E89129-8A29-4871-9031-8AC2DDA650F7}" destId="{067F60DA-A4D0-4443-A4A3-A70F88BBF5A9}" srcOrd="5" destOrd="0" presId="urn:microsoft.com/office/officeart/2005/8/layout/vList2"/>
    <dgm:cxn modelId="{2D54C609-441D-481B-98C6-913B1F256A45}" type="presParOf" srcId="{17E89129-8A29-4871-9031-8AC2DDA650F7}" destId="{E1B24F9A-BEBC-4E05-A441-74D69B34C6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178C8-DD16-46FC-BBF8-40374B297E05}" type="doc">
      <dgm:prSet loTypeId="urn:microsoft.com/office/officeart/2005/8/layout/vList2" loCatId="list" qsTypeId="urn:microsoft.com/office/officeart/2005/8/quickstyle/simple4" qsCatId="simple" csTypeId="urn:microsoft.com/office/officeart/2005/8/colors/accent2_5" csCatId="accent2" phldr="1"/>
      <dgm:spPr/>
      <dgm:t>
        <a:bodyPr/>
        <a:lstStyle/>
        <a:p>
          <a:endParaRPr lang="en-US"/>
        </a:p>
      </dgm:t>
    </dgm:pt>
    <dgm:pt modelId="{0DE10EA2-0B96-4050-BDCB-E6E9DC3184A3}">
      <dgm:prSet custT="1"/>
      <dgm:spPr/>
      <dgm:t>
        <a:bodyPr/>
        <a:lstStyle/>
        <a:p>
          <a:endParaRPr lang="en-US" sz="1600"/>
        </a:p>
      </dgm:t>
    </dgm:pt>
    <dgm:pt modelId="{3F017429-DE52-44EB-9696-28465DFFB9A5}" type="parTrans" cxnId="{F3A5B352-BEDF-4C34-BDBA-A8CF5351B3E0}">
      <dgm:prSet/>
      <dgm:spPr/>
      <dgm:t>
        <a:bodyPr/>
        <a:lstStyle/>
        <a:p>
          <a:endParaRPr lang="en-US"/>
        </a:p>
      </dgm:t>
    </dgm:pt>
    <dgm:pt modelId="{6B705CC3-38D4-4A4B-89C0-D63EFD6A6424}" type="sibTrans" cxnId="{F3A5B352-BEDF-4C34-BDBA-A8CF5351B3E0}">
      <dgm:prSet/>
      <dgm:spPr/>
      <dgm:t>
        <a:bodyPr/>
        <a:lstStyle/>
        <a:p>
          <a:endParaRPr lang="en-US"/>
        </a:p>
      </dgm:t>
    </dgm:pt>
    <dgm:pt modelId="{7B5028BD-EFFE-49DE-9B67-2BC549312ACF}">
      <dgm:prSet custT="1"/>
      <dgm:spPr/>
      <dgm:t>
        <a:bodyPr/>
        <a:lstStyle/>
        <a:p>
          <a:endParaRPr lang="en-US" sz="1600"/>
        </a:p>
      </dgm:t>
    </dgm:pt>
    <dgm:pt modelId="{2EB48104-CE74-4442-9F2B-BBA71E5A348B}" type="parTrans" cxnId="{25C1A3C6-7A97-4CDC-8223-5F313F0D1E40}">
      <dgm:prSet/>
      <dgm:spPr/>
      <dgm:t>
        <a:bodyPr/>
        <a:lstStyle/>
        <a:p>
          <a:endParaRPr lang="en-US"/>
        </a:p>
      </dgm:t>
    </dgm:pt>
    <dgm:pt modelId="{5ECA4A67-5C68-4E0B-84A4-8DB17C65916B}" type="sibTrans" cxnId="{25C1A3C6-7A97-4CDC-8223-5F313F0D1E40}">
      <dgm:prSet/>
      <dgm:spPr/>
      <dgm:t>
        <a:bodyPr/>
        <a:lstStyle/>
        <a:p>
          <a:endParaRPr lang="en-US"/>
        </a:p>
      </dgm:t>
    </dgm:pt>
    <dgm:pt modelId="{C522A0FB-26A3-434E-BDAB-0529BAFD3A37}">
      <dgm:prSet custT="1"/>
      <dgm:spPr/>
      <dgm:t>
        <a:bodyPr/>
        <a:lstStyle/>
        <a:p>
          <a:pPr rtl="0"/>
          <a:endParaRPr lang="en-US" sz="1600" b="0"/>
        </a:p>
      </dgm:t>
    </dgm:pt>
    <dgm:pt modelId="{7722692F-C620-4FDB-97CA-BFA90178EA25}" type="parTrans" cxnId="{18A97610-9E13-41BF-8A12-4652B5A96726}">
      <dgm:prSet/>
      <dgm:spPr/>
      <dgm:t>
        <a:bodyPr/>
        <a:lstStyle/>
        <a:p>
          <a:endParaRPr lang="en-US"/>
        </a:p>
      </dgm:t>
    </dgm:pt>
    <dgm:pt modelId="{F20FE676-36A7-45A5-9747-0BF8B640CC05}" type="sibTrans" cxnId="{18A97610-9E13-41BF-8A12-4652B5A96726}">
      <dgm:prSet/>
      <dgm:spPr/>
      <dgm:t>
        <a:bodyPr/>
        <a:lstStyle/>
        <a:p>
          <a:endParaRPr lang="en-US"/>
        </a:p>
      </dgm:t>
    </dgm:pt>
    <dgm:pt modelId="{C2783DCE-9018-499B-9AFA-B753EF04BB0F}">
      <dgm:prSet custT="1"/>
      <dgm:spPr/>
      <dgm:t>
        <a:bodyPr/>
        <a:lstStyle/>
        <a:p>
          <a:endParaRPr lang="en-US" sz="1600" b="0"/>
        </a:p>
      </dgm:t>
    </dgm:pt>
    <dgm:pt modelId="{7E576C9A-29F2-4F19-961D-AC78064F4178}" type="parTrans" cxnId="{9F90151B-DED2-4159-87E6-42AD02326422}">
      <dgm:prSet/>
      <dgm:spPr/>
      <dgm:t>
        <a:bodyPr/>
        <a:lstStyle/>
        <a:p>
          <a:endParaRPr lang="en-US"/>
        </a:p>
      </dgm:t>
    </dgm:pt>
    <dgm:pt modelId="{44130163-6F02-43C4-90EE-121F299DE1A7}" type="sibTrans" cxnId="{9F90151B-DED2-4159-87E6-42AD02326422}">
      <dgm:prSet/>
      <dgm:spPr/>
      <dgm:t>
        <a:bodyPr/>
        <a:lstStyle/>
        <a:p>
          <a:endParaRPr lang="en-US"/>
        </a:p>
      </dgm:t>
    </dgm:pt>
    <dgm:pt modelId="{17E89129-8A29-4871-9031-8AC2DDA650F7}" type="pres">
      <dgm:prSet presAssocID="{8C0178C8-DD16-46FC-BBF8-40374B297E05}" presName="linear" presStyleCnt="0">
        <dgm:presLayoutVars>
          <dgm:animLvl val="lvl"/>
          <dgm:resizeHandles val="exact"/>
        </dgm:presLayoutVars>
      </dgm:prSet>
      <dgm:spPr/>
    </dgm:pt>
    <dgm:pt modelId="{2226DAFF-9433-4BB8-A90D-8106376B45CE}" type="pres">
      <dgm:prSet presAssocID="{0DE10EA2-0B96-4050-BDCB-E6E9DC3184A3}" presName="parentText" presStyleLbl="node1" presStyleIdx="0" presStyleCnt="4" custLinFactNeighborX="-13941" custLinFactNeighborY="-84639">
        <dgm:presLayoutVars>
          <dgm:chMax val="0"/>
          <dgm:bulletEnabled val="1"/>
        </dgm:presLayoutVars>
      </dgm:prSet>
      <dgm:spPr/>
    </dgm:pt>
    <dgm:pt modelId="{3C55ECEB-F36B-458F-B2A3-810BD83AE753}" type="pres">
      <dgm:prSet presAssocID="{6B705CC3-38D4-4A4B-89C0-D63EFD6A6424}" presName="spacer" presStyleCnt="0"/>
      <dgm:spPr/>
    </dgm:pt>
    <dgm:pt modelId="{44791A12-09D9-47B6-B65F-13D9AEAF7640}" type="pres">
      <dgm:prSet presAssocID="{7B5028BD-EFFE-49DE-9B67-2BC549312ACF}" presName="parentText" presStyleLbl="node1" presStyleIdx="1" presStyleCnt="4" custLinFactNeighborX="-11546">
        <dgm:presLayoutVars>
          <dgm:chMax val="0"/>
          <dgm:bulletEnabled val="1"/>
        </dgm:presLayoutVars>
      </dgm:prSet>
      <dgm:spPr/>
    </dgm:pt>
    <dgm:pt modelId="{9649614A-B440-43F9-8421-5A5B4C1E7E16}" type="pres">
      <dgm:prSet presAssocID="{5ECA4A67-5C68-4E0B-84A4-8DB17C65916B}" presName="spacer" presStyleCnt="0"/>
      <dgm:spPr/>
    </dgm:pt>
    <dgm:pt modelId="{2861E8FC-7233-491A-A0F8-69880A94F75C}" type="pres">
      <dgm:prSet presAssocID="{C522A0FB-26A3-434E-BDAB-0529BAFD3A37}" presName="parentText" presStyleLbl="node1" presStyleIdx="2" presStyleCnt="4" custLinFactNeighborX="60">
        <dgm:presLayoutVars>
          <dgm:chMax val="0"/>
          <dgm:bulletEnabled val="1"/>
        </dgm:presLayoutVars>
      </dgm:prSet>
      <dgm:spPr/>
    </dgm:pt>
    <dgm:pt modelId="{067F60DA-A4D0-4443-A4A3-A70F88BBF5A9}" type="pres">
      <dgm:prSet presAssocID="{F20FE676-36A7-45A5-9747-0BF8B640CC05}" presName="spacer" presStyleCnt="0"/>
      <dgm:spPr/>
    </dgm:pt>
    <dgm:pt modelId="{E1B24F9A-BEBC-4E05-A441-74D69B34C607}" type="pres">
      <dgm:prSet presAssocID="{C2783DCE-9018-499B-9AFA-B753EF04BB0F}" presName="parentText" presStyleLbl="node1" presStyleIdx="3" presStyleCnt="4">
        <dgm:presLayoutVars>
          <dgm:chMax val="0"/>
          <dgm:bulletEnabled val="1"/>
        </dgm:presLayoutVars>
      </dgm:prSet>
      <dgm:spPr/>
    </dgm:pt>
  </dgm:ptLst>
  <dgm:cxnLst>
    <dgm:cxn modelId="{18A97610-9E13-41BF-8A12-4652B5A96726}" srcId="{8C0178C8-DD16-46FC-BBF8-40374B297E05}" destId="{C522A0FB-26A3-434E-BDAB-0529BAFD3A37}" srcOrd="2" destOrd="0" parTransId="{7722692F-C620-4FDB-97CA-BFA90178EA25}" sibTransId="{F20FE676-36A7-45A5-9747-0BF8B640CC05}"/>
    <dgm:cxn modelId="{9F90151B-DED2-4159-87E6-42AD02326422}" srcId="{8C0178C8-DD16-46FC-BBF8-40374B297E05}" destId="{C2783DCE-9018-499B-9AFA-B753EF04BB0F}" srcOrd="3" destOrd="0" parTransId="{7E576C9A-29F2-4F19-961D-AC78064F4178}" sibTransId="{44130163-6F02-43C4-90EE-121F299DE1A7}"/>
    <dgm:cxn modelId="{324FD43F-09CD-440E-A536-5DFAB446BDC4}" type="presOf" srcId="{C522A0FB-26A3-434E-BDAB-0529BAFD3A37}" destId="{2861E8FC-7233-491A-A0F8-69880A94F75C}" srcOrd="0" destOrd="0" presId="urn:microsoft.com/office/officeart/2005/8/layout/vList2"/>
    <dgm:cxn modelId="{028C4263-3765-4D90-8BF4-04E9E8D75B17}" type="presOf" srcId="{0DE10EA2-0B96-4050-BDCB-E6E9DC3184A3}" destId="{2226DAFF-9433-4BB8-A90D-8106376B45CE}" srcOrd="0" destOrd="0" presId="urn:microsoft.com/office/officeart/2005/8/layout/vList2"/>
    <dgm:cxn modelId="{F3A5B352-BEDF-4C34-BDBA-A8CF5351B3E0}" srcId="{8C0178C8-DD16-46FC-BBF8-40374B297E05}" destId="{0DE10EA2-0B96-4050-BDCB-E6E9DC3184A3}" srcOrd="0" destOrd="0" parTransId="{3F017429-DE52-44EB-9696-28465DFFB9A5}" sibTransId="{6B705CC3-38D4-4A4B-89C0-D63EFD6A6424}"/>
    <dgm:cxn modelId="{7E2AA386-F57D-4CEC-AACA-105FA54FD0F4}" type="presOf" srcId="{7B5028BD-EFFE-49DE-9B67-2BC549312ACF}" destId="{44791A12-09D9-47B6-B65F-13D9AEAF7640}" srcOrd="0" destOrd="0" presId="urn:microsoft.com/office/officeart/2005/8/layout/vList2"/>
    <dgm:cxn modelId="{588BA696-4E34-47B7-B7BE-C40D2ECE7181}" type="presOf" srcId="{8C0178C8-DD16-46FC-BBF8-40374B297E05}" destId="{17E89129-8A29-4871-9031-8AC2DDA650F7}" srcOrd="0" destOrd="0" presId="urn:microsoft.com/office/officeart/2005/8/layout/vList2"/>
    <dgm:cxn modelId="{F16FD6B4-58D3-48D3-9C77-AA4576CD741B}" type="presOf" srcId="{C2783DCE-9018-499B-9AFA-B753EF04BB0F}" destId="{E1B24F9A-BEBC-4E05-A441-74D69B34C607}" srcOrd="0" destOrd="0" presId="urn:microsoft.com/office/officeart/2005/8/layout/vList2"/>
    <dgm:cxn modelId="{25C1A3C6-7A97-4CDC-8223-5F313F0D1E40}" srcId="{8C0178C8-DD16-46FC-BBF8-40374B297E05}" destId="{7B5028BD-EFFE-49DE-9B67-2BC549312ACF}" srcOrd="1" destOrd="0" parTransId="{2EB48104-CE74-4442-9F2B-BBA71E5A348B}" sibTransId="{5ECA4A67-5C68-4E0B-84A4-8DB17C65916B}"/>
    <dgm:cxn modelId="{ACA77E62-8C2A-48FE-A736-796038BAF1C0}" type="presParOf" srcId="{17E89129-8A29-4871-9031-8AC2DDA650F7}" destId="{2226DAFF-9433-4BB8-A90D-8106376B45CE}" srcOrd="0" destOrd="0" presId="urn:microsoft.com/office/officeart/2005/8/layout/vList2"/>
    <dgm:cxn modelId="{7A8861BC-8F71-4E1C-AEEC-A6FB580A464F}" type="presParOf" srcId="{17E89129-8A29-4871-9031-8AC2DDA650F7}" destId="{3C55ECEB-F36B-458F-B2A3-810BD83AE753}" srcOrd="1" destOrd="0" presId="urn:microsoft.com/office/officeart/2005/8/layout/vList2"/>
    <dgm:cxn modelId="{A5C49BF7-8D32-40B3-A199-1137E17C8C07}" type="presParOf" srcId="{17E89129-8A29-4871-9031-8AC2DDA650F7}" destId="{44791A12-09D9-47B6-B65F-13D9AEAF7640}" srcOrd="2" destOrd="0" presId="urn:microsoft.com/office/officeart/2005/8/layout/vList2"/>
    <dgm:cxn modelId="{BBE3628D-1F6C-46AF-95A6-C65CC6B06CCF}" type="presParOf" srcId="{17E89129-8A29-4871-9031-8AC2DDA650F7}" destId="{9649614A-B440-43F9-8421-5A5B4C1E7E16}" srcOrd="3" destOrd="0" presId="urn:microsoft.com/office/officeart/2005/8/layout/vList2"/>
    <dgm:cxn modelId="{5C6BD343-A0AB-4917-9AB2-7FFF685208F6}" type="presParOf" srcId="{17E89129-8A29-4871-9031-8AC2DDA650F7}" destId="{2861E8FC-7233-491A-A0F8-69880A94F75C}" srcOrd="4" destOrd="0" presId="urn:microsoft.com/office/officeart/2005/8/layout/vList2"/>
    <dgm:cxn modelId="{875E8DD2-0F2F-4491-9D07-338192154023}" type="presParOf" srcId="{17E89129-8A29-4871-9031-8AC2DDA650F7}" destId="{067F60DA-A4D0-4443-A4A3-A70F88BBF5A9}" srcOrd="5" destOrd="0" presId="urn:microsoft.com/office/officeart/2005/8/layout/vList2"/>
    <dgm:cxn modelId="{2D54C609-441D-481B-98C6-913B1F256A45}" type="presParOf" srcId="{17E89129-8A29-4871-9031-8AC2DDA650F7}" destId="{E1B24F9A-BEBC-4E05-A441-74D69B34C60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1ACD40-2713-4B2E-A63E-65ABC4E33B0D}" type="doc">
      <dgm:prSet loTypeId="urn:microsoft.com/office/officeart/2005/8/layout/process1" loCatId="process" qsTypeId="urn:microsoft.com/office/officeart/2005/8/quickstyle/simple1" qsCatId="simple" csTypeId="urn:microsoft.com/office/officeart/2005/8/colors/accent1_2" csCatId="accent1" phldr="1"/>
      <dgm:spPr/>
    </dgm:pt>
    <dgm:pt modelId="{A588E7CB-EB8F-4A4A-A3B6-EA441537F9D0}">
      <dgm:prSet phldrT="[Text]" custT="1"/>
      <dgm:spPr>
        <a:solidFill>
          <a:srgbClr val="044D42"/>
        </a:solidFill>
      </dgm:spPr>
      <dgm:t>
        <a:bodyPr/>
        <a:lstStyle/>
        <a:p>
          <a:r>
            <a:rPr lang="en-GB" sz="2700" dirty="0"/>
            <a:t>Request</a:t>
          </a:r>
        </a:p>
      </dgm:t>
    </dgm:pt>
    <dgm:pt modelId="{D17E76F5-FE04-4A8A-8E48-884C686D9B4C}" type="parTrans" cxnId="{F2C1B01D-4937-4389-9DB9-59A819D7A664}">
      <dgm:prSet/>
      <dgm:spPr/>
      <dgm:t>
        <a:bodyPr/>
        <a:lstStyle/>
        <a:p>
          <a:endParaRPr lang="en-GB"/>
        </a:p>
      </dgm:t>
    </dgm:pt>
    <dgm:pt modelId="{1AF3504C-0F12-488B-8E30-CD5B3746034F}" type="sibTrans" cxnId="{F2C1B01D-4937-4389-9DB9-59A819D7A664}">
      <dgm:prSet/>
      <dgm:spPr>
        <a:solidFill>
          <a:srgbClr val="19182B"/>
        </a:solidFill>
      </dgm:spPr>
      <dgm:t>
        <a:bodyPr/>
        <a:lstStyle/>
        <a:p>
          <a:endParaRPr lang="en-GB"/>
        </a:p>
      </dgm:t>
    </dgm:pt>
    <dgm:pt modelId="{E9649D99-200D-48B0-88B5-01BBF1D7EB05}" type="pres">
      <dgm:prSet presAssocID="{8C1ACD40-2713-4B2E-A63E-65ABC4E33B0D}" presName="Name0" presStyleCnt="0">
        <dgm:presLayoutVars>
          <dgm:dir/>
          <dgm:resizeHandles val="exact"/>
        </dgm:presLayoutVars>
      </dgm:prSet>
      <dgm:spPr/>
    </dgm:pt>
    <dgm:pt modelId="{B66D9295-384A-452A-B969-214B48087E43}" type="pres">
      <dgm:prSet presAssocID="{A588E7CB-EB8F-4A4A-A3B6-EA441537F9D0}" presName="node" presStyleLbl="node1" presStyleIdx="0" presStyleCnt="1" custScaleY="211155">
        <dgm:presLayoutVars>
          <dgm:bulletEnabled val="1"/>
        </dgm:presLayoutVars>
      </dgm:prSet>
      <dgm:spPr/>
    </dgm:pt>
  </dgm:ptLst>
  <dgm:cxnLst>
    <dgm:cxn modelId="{F2C1B01D-4937-4389-9DB9-59A819D7A664}" srcId="{8C1ACD40-2713-4B2E-A63E-65ABC4E33B0D}" destId="{A588E7CB-EB8F-4A4A-A3B6-EA441537F9D0}" srcOrd="0" destOrd="0" parTransId="{D17E76F5-FE04-4A8A-8E48-884C686D9B4C}" sibTransId="{1AF3504C-0F12-488B-8E30-CD5B3746034F}"/>
    <dgm:cxn modelId="{73657B2E-B2EF-42F1-A6C4-CD2D95A0DFB6}" type="presOf" srcId="{A588E7CB-EB8F-4A4A-A3B6-EA441537F9D0}" destId="{B66D9295-384A-452A-B969-214B48087E43}" srcOrd="0" destOrd="0" presId="urn:microsoft.com/office/officeart/2005/8/layout/process1"/>
    <dgm:cxn modelId="{3DC1AFF2-FC52-4843-A473-307B54CE851D}" type="presOf" srcId="{8C1ACD40-2713-4B2E-A63E-65ABC4E33B0D}" destId="{E9649D99-200D-48B0-88B5-01BBF1D7EB05}" srcOrd="0" destOrd="0" presId="urn:microsoft.com/office/officeart/2005/8/layout/process1"/>
    <dgm:cxn modelId="{93234DD8-806B-48E1-9A7B-274D29BD8FCC}" type="presParOf" srcId="{E9649D99-200D-48B0-88B5-01BBF1D7EB05}" destId="{B66D9295-384A-452A-B969-214B48087E4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C1ACD40-2713-4B2E-A63E-65ABC4E33B0D}" type="doc">
      <dgm:prSet loTypeId="urn:microsoft.com/office/officeart/2005/8/layout/process1" loCatId="process" qsTypeId="urn:microsoft.com/office/officeart/2005/8/quickstyle/simple1" qsCatId="simple" csTypeId="urn:microsoft.com/office/officeart/2005/8/colors/accent1_2" csCatId="accent1" phldr="1"/>
      <dgm:spPr/>
    </dgm:pt>
    <dgm:pt modelId="{1DE98E7B-2071-4FF5-965E-8A6C83021D6D}">
      <dgm:prSet phldrT="[Text]" custT="1"/>
      <dgm:spPr>
        <a:solidFill>
          <a:srgbClr val="F07E2B"/>
        </a:solidFill>
      </dgm:spPr>
      <dgm:t>
        <a:bodyPr/>
        <a:lstStyle/>
        <a:p>
          <a:r>
            <a:rPr lang="en-GB" sz="2700"/>
            <a:t>Regulator decision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D2DF930-3EE3-4883-BAEF-74D2B300FB02}" type="parTrans" cxnId="{2DBB4EF2-9513-4CCD-8BED-7E568FB05EB1}">
      <dgm:prSet/>
      <dgm:spPr/>
      <dgm:t>
        <a:bodyPr/>
        <a:lstStyle/>
        <a:p>
          <a:endParaRPr lang="en-GB"/>
        </a:p>
      </dgm:t>
    </dgm:pt>
    <dgm:pt modelId="{2DC53683-30E1-4E2F-AFFC-DCBF6922E844}" type="sibTrans" cxnId="{2DBB4EF2-9513-4CCD-8BED-7E568FB05EB1}">
      <dgm:prSet/>
      <dgm:spPr/>
      <dgm:t>
        <a:bodyPr/>
        <a:lstStyle/>
        <a:p>
          <a:endParaRPr lang="en-GB"/>
        </a:p>
      </dgm:t>
    </dgm:pt>
    <dgm:pt modelId="{E9649D99-200D-48B0-88B5-01BBF1D7EB05}" type="pres">
      <dgm:prSet presAssocID="{8C1ACD40-2713-4B2E-A63E-65ABC4E33B0D}" presName="Name0" presStyleCnt="0">
        <dgm:presLayoutVars>
          <dgm:dir/>
          <dgm:resizeHandles val="exact"/>
        </dgm:presLayoutVars>
      </dgm:prSet>
      <dgm:spPr/>
    </dgm:pt>
    <dgm:pt modelId="{1C3C0DB3-51B3-4BB5-B085-891BA0BFA43E}" type="pres">
      <dgm:prSet presAssocID="{1DE98E7B-2071-4FF5-965E-8A6C83021D6D}" presName="node" presStyleLbl="node1" presStyleIdx="0" presStyleCnt="1" custScaleY="211155">
        <dgm:presLayoutVars>
          <dgm:bulletEnabled val="1"/>
        </dgm:presLayoutVars>
      </dgm:prSet>
      <dgm:spPr/>
    </dgm:pt>
  </dgm:ptLst>
  <dgm:cxnLst>
    <dgm:cxn modelId="{2DBB4EF2-9513-4CCD-8BED-7E568FB05EB1}" srcId="{8C1ACD40-2713-4B2E-A63E-65ABC4E33B0D}" destId="{1DE98E7B-2071-4FF5-965E-8A6C83021D6D}" srcOrd="0" destOrd="0" parTransId="{FD2DF930-3EE3-4883-BAEF-74D2B300FB02}" sibTransId="{2DC53683-30E1-4E2F-AFFC-DCBF6922E844}"/>
    <dgm:cxn modelId="{3DC1AFF2-FC52-4843-A473-307B54CE851D}" type="presOf" srcId="{8C1ACD40-2713-4B2E-A63E-65ABC4E33B0D}" destId="{E9649D99-200D-48B0-88B5-01BBF1D7EB05}" srcOrd="0" destOrd="0" presId="urn:microsoft.com/office/officeart/2005/8/layout/process1"/>
    <dgm:cxn modelId="{0B80BDF5-14E0-4D97-A558-C9E300B3BDB8}" type="presOf" srcId="{1DE98E7B-2071-4FF5-965E-8A6C83021D6D}" destId="{1C3C0DB3-51B3-4BB5-B085-891BA0BFA43E}" srcOrd="0" destOrd="0" presId="urn:microsoft.com/office/officeart/2005/8/layout/process1"/>
    <dgm:cxn modelId="{51EE9224-6A57-4244-9606-0C7B02CBC434}" type="presParOf" srcId="{E9649D99-200D-48B0-88B5-01BBF1D7EB05}" destId="{1C3C0DB3-51B3-4BB5-B085-891BA0BFA43E}" srcOrd="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C1ACD40-2713-4B2E-A63E-65ABC4E33B0D}" type="doc">
      <dgm:prSet loTypeId="urn:microsoft.com/office/officeart/2005/8/layout/process1" loCatId="process" qsTypeId="urn:microsoft.com/office/officeart/2005/8/quickstyle/simple1" qsCatId="simple" csTypeId="urn:microsoft.com/office/officeart/2005/8/colors/accent1_2" csCatId="accent1" phldr="1"/>
      <dgm:spPr/>
    </dgm:pt>
    <dgm:pt modelId="{DC29D8E7-3832-43E6-BE11-ACF57C458F8F}">
      <dgm:prSet phldrT="[Text]"/>
      <dgm:spPr>
        <a:solidFill>
          <a:srgbClr val="F3A3C7"/>
        </a:solidFill>
      </dgm:spPr>
      <dgm:t>
        <a:bodyPr/>
        <a:lstStyle/>
        <a:p>
          <a:r>
            <a:rPr lang="en-GB" dirty="0"/>
            <a:t>Inspection three days onsite or remote</a:t>
          </a:r>
        </a:p>
      </dgm:t>
    </dgm:pt>
    <dgm:pt modelId="{B75C8BAE-4EEE-45E9-A2B4-1FC7611BF1FF}" type="parTrans" cxnId="{AA1BF1D1-E754-4983-ABE0-E772F8170840}">
      <dgm:prSet/>
      <dgm:spPr/>
      <dgm:t>
        <a:bodyPr/>
        <a:lstStyle/>
        <a:p>
          <a:endParaRPr lang="en-GB"/>
        </a:p>
      </dgm:t>
    </dgm:pt>
    <dgm:pt modelId="{C61EC59B-9694-4435-9BBA-41B5E22E2251}" type="sibTrans" cxnId="{AA1BF1D1-E754-4983-ABE0-E772F8170840}">
      <dgm:prSet/>
      <dgm:spPr>
        <a:solidFill>
          <a:srgbClr val="19182B"/>
        </a:solidFill>
      </dgm:spPr>
      <dgm:t>
        <a:bodyPr/>
        <a:lstStyle/>
        <a:p>
          <a:endParaRPr lang="en-GB"/>
        </a:p>
      </dgm:t>
    </dgm:pt>
    <dgm:pt modelId="{E9649D99-200D-48B0-88B5-01BBF1D7EB05}" type="pres">
      <dgm:prSet presAssocID="{8C1ACD40-2713-4B2E-A63E-65ABC4E33B0D}" presName="Name0" presStyleCnt="0">
        <dgm:presLayoutVars>
          <dgm:dir/>
          <dgm:resizeHandles val="exact"/>
        </dgm:presLayoutVars>
      </dgm:prSet>
      <dgm:spPr/>
    </dgm:pt>
    <dgm:pt modelId="{4C8EB0DA-1B02-47C2-905A-017BCADE56ED}" type="pres">
      <dgm:prSet presAssocID="{DC29D8E7-3832-43E6-BE11-ACF57C458F8F}" presName="node" presStyleLbl="node1" presStyleIdx="0" presStyleCnt="1" custScaleY="211155">
        <dgm:presLayoutVars>
          <dgm:bulletEnabled val="1"/>
        </dgm:presLayoutVars>
      </dgm:prSet>
      <dgm:spPr/>
    </dgm:pt>
  </dgm:ptLst>
  <dgm:cxnLst>
    <dgm:cxn modelId="{3B68780F-0B60-46F5-A1BE-F594C716B3DF}" type="presOf" srcId="{DC29D8E7-3832-43E6-BE11-ACF57C458F8F}" destId="{4C8EB0DA-1B02-47C2-905A-017BCADE56ED}" srcOrd="0" destOrd="0" presId="urn:microsoft.com/office/officeart/2005/8/layout/process1"/>
    <dgm:cxn modelId="{AA1BF1D1-E754-4983-ABE0-E772F8170840}" srcId="{8C1ACD40-2713-4B2E-A63E-65ABC4E33B0D}" destId="{DC29D8E7-3832-43E6-BE11-ACF57C458F8F}" srcOrd="0" destOrd="0" parTransId="{B75C8BAE-4EEE-45E9-A2B4-1FC7611BF1FF}" sibTransId="{C61EC59B-9694-4435-9BBA-41B5E22E2251}"/>
    <dgm:cxn modelId="{3DC1AFF2-FC52-4843-A473-307B54CE851D}" type="presOf" srcId="{8C1ACD40-2713-4B2E-A63E-65ABC4E33B0D}" destId="{E9649D99-200D-48B0-88B5-01BBF1D7EB05}" srcOrd="0" destOrd="0" presId="urn:microsoft.com/office/officeart/2005/8/layout/process1"/>
    <dgm:cxn modelId="{AE3DCC91-E73F-41A2-9BCB-486AED8C8A3E}" type="presParOf" srcId="{E9649D99-200D-48B0-88B5-01BBF1D7EB05}" destId="{4C8EB0DA-1B02-47C2-905A-017BCADE56ED}" srcOrd="0"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C1ACD40-2713-4B2E-A63E-65ABC4E33B0D}" type="doc">
      <dgm:prSet loTypeId="urn:microsoft.com/office/officeart/2005/8/layout/process1" loCatId="process" qsTypeId="urn:microsoft.com/office/officeart/2005/8/quickstyle/simple1" qsCatId="simple" csTypeId="urn:microsoft.com/office/officeart/2005/8/colors/accent1_2" csCatId="accent1" phldr="1"/>
      <dgm:spPr/>
    </dgm:pt>
    <dgm:pt modelId="{2534D469-8412-4490-A3D4-F5352C038518}">
      <dgm:prSet phldrT="[Text]"/>
      <dgm:spPr>
        <a:solidFill>
          <a:srgbClr val="9DD0AE"/>
        </a:solidFill>
      </dgm:spPr>
      <dgm:t>
        <a:bodyPr/>
        <a:lstStyle/>
        <a:p>
          <a:r>
            <a:rPr lang="en-GB"/>
            <a:t>Inspector review</a:t>
          </a:r>
        </a:p>
      </dgm:t>
    </dgm:pt>
    <dgm:pt modelId="{978C7B4B-4D55-4C37-8360-2BC8BBC61074}" type="parTrans" cxnId="{C70661A0-1638-4397-810F-B2949AB7FCCF}">
      <dgm:prSet/>
      <dgm:spPr/>
      <dgm:t>
        <a:bodyPr/>
        <a:lstStyle/>
        <a:p>
          <a:endParaRPr lang="en-GB"/>
        </a:p>
      </dgm:t>
    </dgm:pt>
    <dgm:pt modelId="{A2B85A03-FF14-459C-B3D8-2383085793DD}" type="sibTrans" cxnId="{C70661A0-1638-4397-810F-B2949AB7FCCF}">
      <dgm:prSet/>
      <dgm:spPr>
        <a:solidFill>
          <a:srgbClr val="19182B"/>
        </a:solidFill>
      </dgm:spPr>
      <dgm:t>
        <a:bodyPr/>
        <a:lstStyle/>
        <a:p>
          <a:endParaRPr lang="en-GB"/>
        </a:p>
      </dgm:t>
    </dgm:pt>
    <dgm:pt modelId="{E9649D99-200D-48B0-88B5-01BBF1D7EB05}" type="pres">
      <dgm:prSet presAssocID="{8C1ACD40-2713-4B2E-A63E-65ABC4E33B0D}" presName="Name0" presStyleCnt="0">
        <dgm:presLayoutVars>
          <dgm:dir/>
          <dgm:resizeHandles val="exact"/>
        </dgm:presLayoutVars>
      </dgm:prSet>
      <dgm:spPr/>
    </dgm:pt>
    <dgm:pt modelId="{E2B983F8-CAFE-4F2A-B07A-35480E7F8269}" type="pres">
      <dgm:prSet presAssocID="{2534D469-8412-4490-A3D4-F5352C038518}" presName="node" presStyleLbl="node1" presStyleIdx="0" presStyleCnt="1" custScaleY="211155" custLinFactNeighborX="-726">
        <dgm:presLayoutVars>
          <dgm:bulletEnabled val="1"/>
        </dgm:presLayoutVars>
      </dgm:prSet>
      <dgm:spPr/>
    </dgm:pt>
  </dgm:ptLst>
  <dgm:cxnLst>
    <dgm:cxn modelId="{8AD5F326-8897-4079-8C2B-3B7B4A45A7EF}" type="presOf" srcId="{2534D469-8412-4490-A3D4-F5352C038518}" destId="{E2B983F8-CAFE-4F2A-B07A-35480E7F8269}" srcOrd="0" destOrd="0" presId="urn:microsoft.com/office/officeart/2005/8/layout/process1"/>
    <dgm:cxn modelId="{C70661A0-1638-4397-810F-B2949AB7FCCF}" srcId="{8C1ACD40-2713-4B2E-A63E-65ABC4E33B0D}" destId="{2534D469-8412-4490-A3D4-F5352C038518}" srcOrd="0" destOrd="0" parTransId="{978C7B4B-4D55-4C37-8360-2BC8BBC61074}" sibTransId="{A2B85A03-FF14-459C-B3D8-2383085793DD}"/>
    <dgm:cxn modelId="{3DC1AFF2-FC52-4843-A473-307B54CE851D}" type="presOf" srcId="{8C1ACD40-2713-4B2E-A63E-65ABC4E33B0D}" destId="{E9649D99-200D-48B0-88B5-01BBF1D7EB05}" srcOrd="0" destOrd="0" presId="urn:microsoft.com/office/officeart/2005/8/layout/process1"/>
    <dgm:cxn modelId="{7EE2EC3C-38C6-4C33-849D-72E9888FA219}" type="presParOf" srcId="{E9649D99-200D-48B0-88B5-01BBF1D7EB05}" destId="{E2B983F8-CAFE-4F2A-B07A-35480E7F8269}" srcOrd="0"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C1ACD40-2713-4B2E-A63E-65ABC4E33B0D}" type="doc">
      <dgm:prSet loTypeId="urn:microsoft.com/office/officeart/2005/8/layout/process1" loCatId="process" qsTypeId="urn:microsoft.com/office/officeart/2005/8/quickstyle/simple1" qsCatId="simple" csTypeId="urn:microsoft.com/office/officeart/2005/8/colors/accent1_2" csCatId="accent1" phldr="1"/>
      <dgm:spPr/>
    </dgm:pt>
    <dgm:pt modelId="{72E8DCE5-66FA-4989-8959-D21785AD4FCD}">
      <dgm:prSet phldrT="[Text]" custT="1"/>
      <dgm:spPr>
        <a:solidFill>
          <a:srgbClr val="028581"/>
        </a:solidFill>
      </dgm:spPr>
      <dgm:t>
        <a:bodyPr/>
        <a:lstStyle/>
        <a:p>
          <a:r>
            <a:rPr lang="en-GB" sz="2700"/>
            <a:t>Pre-inspection</a:t>
          </a:r>
        </a:p>
      </dgm:t>
    </dgm:pt>
    <dgm:pt modelId="{4BACBA69-CCC5-468F-80A9-CB1DCCDD6723}" type="parTrans" cxnId="{51F4D214-BB76-4710-BE8D-5556C7F22D05}">
      <dgm:prSet/>
      <dgm:spPr/>
      <dgm:t>
        <a:bodyPr/>
        <a:lstStyle/>
        <a:p>
          <a:endParaRPr lang="en-GB"/>
        </a:p>
      </dgm:t>
    </dgm:pt>
    <dgm:pt modelId="{4CEB19D4-E5C4-4DFF-BFD0-A6CA832D087E}" type="sibTrans" cxnId="{51F4D214-BB76-4710-BE8D-5556C7F22D05}">
      <dgm:prSet/>
      <dgm:spPr>
        <a:solidFill>
          <a:srgbClr val="19182B"/>
        </a:solidFill>
      </dgm:spPr>
      <dgm:t>
        <a:bodyPr/>
        <a:lstStyle/>
        <a:p>
          <a:endParaRPr lang="en-GB"/>
        </a:p>
      </dgm:t>
    </dgm:pt>
    <dgm:pt modelId="{E9649D99-200D-48B0-88B5-01BBF1D7EB05}" type="pres">
      <dgm:prSet presAssocID="{8C1ACD40-2713-4B2E-A63E-65ABC4E33B0D}" presName="Name0" presStyleCnt="0">
        <dgm:presLayoutVars>
          <dgm:dir/>
          <dgm:resizeHandles val="exact"/>
        </dgm:presLayoutVars>
      </dgm:prSet>
      <dgm:spPr/>
    </dgm:pt>
    <dgm:pt modelId="{D3B4B10F-4169-410D-A757-38F5D8984450}" type="pres">
      <dgm:prSet presAssocID="{72E8DCE5-66FA-4989-8959-D21785AD4FCD}" presName="node" presStyleLbl="node1" presStyleIdx="0" presStyleCnt="1" custScaleY="211155" custLinFactNeighborY="-9920">
        <dgm:presLayoutVars>
          <dgm:bulletEnabled val="1"/>
        </dgm:presLayoutVars>
      </dgm:prSet>
      <dgm:spPr/>
    </dgm:pt>
  </dgm:ptLst>
  <dgm:cxnLst>
    <dgm:cxn modelId="{6BF14106-7E6B-478A-B4AA-37E7E53A969C}" type="presOf" srcId="{72E8DCE5-66FA-4989-8959-D21785AD4FCD}" destId="{D3B4B10F-4169-410D-A757-38F5D8984450}" srcOrd="0" destOrd="0" presId="urn:microsoft.com/office/officeart/2005/8/layout/process1"/>
    <dgm:cxn modelId="{51F4D214-BB76-4710-BE8D-5556C7F22D05}" srcId="{8C1ACD40-2713-4B2E-A63E-65ABC4E33B0D}" destId="{72E8DCE5-66FA-4989-8959-D21785AD4FCD}" srcOrd="0" destOrd="0" parTransId="{4BACBA69-CCC5-468F-80A9-CB1DCCDD6723}" sibTransId="{4CEB19D4-E5C4-4DFF-BFD0-A6CA832D087E}"/>
    <dgm:cxn modelId="{3DC1AFF2-FC52-4843-A473-307B54CE851D}" type="presOf" srcId="{8C1ACD40-2713-4B2E-A63E-65ABC4E33B0D}" destId="{E9649D99-200D-48B0-88B5-01BBF1D7EB05}" srcOrd="0" destOrd="0" presId="urn:microsoft.com/office/officeart/2005/8/layout/process1"/>
    <dgm:cxn modelId="{18FBE609-74A3-46FC-830C-2F5455862B9A}" type="presParOf" srcId="{E9649D99-200D-48B0-88B5-01BBF1D7EB05}" destId="{D3B4B10F-4169-410D-A757-38F5D8984450}" srcOrd="0" destOrd="0" presId="urn:microsoft.com/office/officeart/2005/8/layout/process1"/>
  </dgm:cxnLst>
  <dgm:bg/>
  <dgm:whole/>
  <dgm:extLst>
    <a:ext uri="http://schemas.microsoft.com/office/drawing/2008/diagram">
      <dsp:dataModelExt xmlns:dsp="http://schemas.microsoft.com/office/drawing/2008/diagram" relId="rId2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C1ACD40-2713-4B2E-A63E-65ABC4E33B0D}" type="doc">
      <dgm:prSet loTypeId="urn:microsoft.com/office/officeart/2005/8/layout/process1" loCatId="process" qsTypeId="urn:microsoft.com/office/officeart/2005/8/quickstyle/simple1" qsCatId="simple" csTypeId="urn:microsoft.com/office/officeart/2005/8/colors/accent1_2" csCatId="accent1" phldr="1"/>
      <dgm:spPr/>
    </dgm:pt>
    <dgm:pt modelId="{60A3BB86-B4F5-4C47-9D6F-613F34F3A155}">
      <dgm:prSet phldrT="[Text]" custT="1"/>
      <dgm:spPr>
        <a:solidFill>
          <a:srgbClr val="F7B8B9"/>
        </a:solidFill>
      </dgm:spPr>
      <dgm:t>
        <a:bodyPr/>
        <a:lstStyle/>
        <a:p>
          <a:r>
            <a:rPr lang="en-GB" sz="2700"/>
            <a:t>Report</a:t>
          </a:r>
        </a:p>
      </dgm:t>
    </dgm:pt>
    <dgm:pt modelId="{6C1DDF9A-5166-44CA-B858-D19DD8089A79}" type="parTrans" cxnId="{26F6AEC3-4F7E-4897-AADF-B54ADF42D285}">
      <dgm:prSet/>
      <dgm:spPr/>
      <dgm:t>
        <a:bodyPr/>
        <a:lstStyle/>
        <a:p>
          <a:endParaRPr lang="en-GB"/>
        </a:p>
      </dgm:t>
    </dgm:pt>
    <dgm:pt modelId="{D46899CB-CD6D-4854-9512-077EFA6C37D7}" type="sibTrans" cxnId="{26F6AEC3-4F7E-4897-AADF-B54ADF42D285}">
      <dgm:prSet/>
      <dgm:spPr>
        <a:solidFill>
          <a:srgbClr val="19182B"/>
        </a:solidFill>
      </dgm:spPr>
      <dgm:t>
        <a:bodyPr/>
        <a:lstStyle/>
        <a:p>
          <a:endParaRPr lang="en-GB"/>
        </a:p>
      </dgm:t>
    </dgm:pt>
    <dgm:pt modelId="{E9649D99-200D-48B0-88B5-01BBF1D7EB05}" type="pres">
      <dgm:prSet presAssocID="{8C1ACD40-2713-4B2E-A63E-65ABC4E33B0D}" presName="Name0" presStyleCnt="0">
        <dgm:presLayoutVars>
          <dgm:dir/>
          <dgm:resizeHandles val="exact"/>
        </dgm:presLayoutVars>
      </dgm:prSet>
      <dgm:spPr/>
    </dgm:pt>
    <dgm:pt modelId="{2610C5F8-2303-4492-A97B-100A3678AF4E}" type="pres">
      <dgm:prSet presAssocID="{60A3BB86-B4F5-4C47-9D6F-613F34F3A155}" presName="node" presStyleLbl="node1" presStyleIdx="0" presStyleCnt="1" custScaleY="211155" custLinFactX="100000" custLinFactNeighborX="140458" custLinFactNeighborY="9665">
        <dgm:presLayoutVars>
          <dgm:bulletEnabled val="1"/>
        </dgm:presLayoutVars>
      </dgm:prSet>
      <dgm:spPr/>
    </dgm:pt>
  </dgm:ptLst>
  <dgm:cxnLst>
    <dgm:cxn modelId="{692DA06B-87E4-43D8-8FF6-7D0AAA14B03B}" type="presOf" srcId="{60A3BB86-B4F5-4C47-9D6F-613F34F3A155}" destId="{2610C5F8-2303-4492-A97B-100A3678AF4E}" srcOrd="0" destOrd="0" presId="urn:microsoft.com/office/officeart/2005/8/layout/process1"/>
    <dgm:cxn modelId="{26F6AEC3-4F7E-4897-AADF-B54ADF42D285}" srcId="{8C1ACD40-2713-4B2E-A63E-65ABC4E33B0D}" destId="{60A3BB86-B4F5-4C47-9D6F-613F34F3A155}" srcOrd="0" destOrd="0" parTransId="{6C1DDF9A-5166-44CA-B858-D19DD8089A79}" sibTransId="{D46899CB-CD6D-4854-9512-077EFA6C37D7}"/>
    <dgm:cxn modelId="{3DC1AFF2-FC52-4843-A473-307B54CE851D}" type="presOf" srcId="{8C1ACD40-2713-4B2E-A63E-65ABC4E33B0D}" destId="{E9649D99-200D-48B0-88B5-01BBF1D7EB05}" srcOrd="0" destOrd="0" presId="urn:microsoft.com/office/officeart/2005/8/layout/process1"/>
    <dgm:cxn modelId="{747CB289-F604-47C9-B389-54C01D2A8C77}" type="presParOf" srcId="{E9649D99-200D-48B0-88B5-01BBF1D7EB05}" destId="{2610C5F8-2303-4492-A97B-100A3678AF4E}" srcOrd="0" destOrd="0" presId="urn:microsoft.com/office/officeart/2005/8/layout/process1"/>
  </dgm:cxnLst>
  <dgm:bg/>
  <dgm:whole/>
  <dgm:extLst>
    <a:ext uri="http://schemas.microsoft.com/office/drawing/2008/diagram">
      <dsp:dataModelExt xmlns:dsp="http://schemas.microsoft.com/office/drawing/2008/diagram" relId="rId3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6DAFF-9433-4BB8-A90D-8106376B45CE}">
      <dsp:nvSpPr>
        <dsp:cNvPr id="0" name=""/>
        <dsp:cNvSpPr/>
      </dsp:nvSpPr>
      <dsp:spPr>
        <a:xfrm>
          <a:off x="0" y="0"/>
          <a:ext cx="6900512" cy="1216800"/>
        </a:xfrm>
        <a:prstGeom prst="round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59399"/>
        <a:ext cx="6781714" cy="1098002"/>
      </dsp:txXfrm>
    </dsp:sp>
    <dsp:sp modelId="{44791A12-09D9-47B6-B65F-13D9AEAF7640}">
      <dsp:nvSpPr>
        <dsp:cNvPr id="0" name=""/>
        <dsp:cNvSpPr/>
      </dsp:nvSpPr>
      <dsp:spPr>
        <a:xfrm>
          <a:off x="0" y="1457670"/>
          <a:ext cx="6900512" cy="1216800"/>
        </a:xfrm>
        <a:prstGeom prst="roundRect">
          <a:avLst/>
        </a:prstGeom>
        <a:gradFill rotWithShape="0">
          <a:gsLst>
            <a:gs pos="0">
              <a:schemeClr val="accent5">
                <a:alpha val="90000"/>
                <a:hueOff val="0"/>
                <a:satOff val="0"/>
                <a:lumOff val="0"/>
                <a:alphaOff val="-13333"/>
                <a:satMod val="103000"/>
                <a:lumMod val="102000"/>
                <a:tint val="94000"/>
              </a:schemeClr>
            </a:gs>
            <a:gs pos="50000">
              <a:schemeClr val="accent5">
                <a:alpha val="90000"/>
                <a:hueOff val="0"/>
                <a:satOff val="0"/>
                <a:lumOff val="0"/>
                <a:alphaOff val="-13333"/>
                <a:satMod val="110000"/>
                <a:lumMod val="100000"/>
                <a:shade val="100000"/>
              </a:schemeClr>
            </a:gs>
            <a:gs pos="100000">
              <a:schemeClr val="accent5">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1517069"/>
        <a:ext cx="6781714" cy="1098002"/>
      </dsp:txXfrm>
    </dsp:sp>
    <dsp:sp modelId="{2861E8FC-7233-491A-A0F8-69880A94F75C}">
      <dsp:nvSpPr>
        <dsp:cNvPr id="0" name=""/>
        <dsp:cNvSpPr/>
      </dsp:nvSpPr>
      <dsp:spPr>
        <a:xfrm>
          <a:off x="0" y="2861670"/>
          <a:ext cx="6900512" cy="1216800"/>
        </a:xfrm>
        <a:prstGeom prst="roundRect">
          <a:avLst/>
        </a:prstGeom>
        <a:gradFill rotWithShape="0">
          <a:gsLst>
            <a:gs pos="0">
              <a:schemeClr val="accent5">
                <a:alpha val="90000"/>
                <a:hueOff val="0"/>
                <a:satOff val="0"/>
                <a:lumOff val="0"/>
                <a:alphaOff val="-26667"/>
                <a:satMod val="103000"/>
                <a:lumMod val="102000"/>
                <a:tint val="94000"/>
              </a:schemeClr>
            </a:gs>
            <a:gs pos="50000">
              <a:schemeClr val="accent5">
                <a:alpha val="90000"/>
                <a:hueOff val="0"/>
                <a:satOff val="0"/>
                <a:lumOff val="0"/>
                <a:alphaOff val="-26667"/>
                <a:satMod val="110000"/>
                <a:lumMod val="100000"/>
                <a:shade val="100000"/>
              </a:schemeClr>
            </a:gs>
            <a:gs pos="100000">
              <a:schemeClr val="accent5">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endParaRPr lang="en-US" sz="1600" b="0" kern="1200"/>
        </a:p>
      </dsp:txBody>
      <dsp:txXfrm>
        <a:off x="59399" y="2921069"/>
        <a:ext cx="6781714" cy="1098002"/>
      </dsp:txXfrm>
    </dsp:sp>
    <dsp:sp modelId="{E1B24F9A-BEBC-4E05-A441-74D69B34C607}">
      <dsp:nvSpPr>
        <dsp:cNvPr id="0" name=""/>
        <dsp:cNvSpPr/>
      </dsp:nvSpPr>
      <dsp:spPr>
        <a:xfrm>
          <a:off x="0" y="4265670"/>
          <a:ext cx="6900512" cy="1216800"/>
        </a:xfrm>
        <a:prstGeom prst="round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0" kern="1200"/>
        </a:p>
      </dsp:txBody>
      <dsp:txXfrm>
        <a:off x="59399" y="4325069"/>
        <a:ext cx="6781714"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6DAFF-9433-4BB8-A90D-8106376B45CE}">
      <dsp:nvSpPr>
        <dsp:cNvPr id="0" name=""/>
        <dsp:cNvSpPr/>
      </dsp:nvSpPr>
      <dsp:spPr>
        <a:xfrm>
          <a:off x="0" y="0"/>
          <a:ext cx="6900512" cy="1216800"/>
        </a:xfrm>
        <a:prstGeom prst="roundRect">
          <a:avLst/>
        </a:prstGeom>
        <a:gradFill rotWithShape="0">
          <a:gsLst>
            <a:gs pos="0">
              <a:schemeClr val="accent2">
                <a:alpha val="90000"/>
                <a:hueOff val="0"/>
                <a:satOff val="0"/>
                <a:lumOff val="0"/>
                <a:alphaOff val="0"/>
                <a:satMod val="103000"/>
                <a:lumMod val="102000"/>
                <a:tint val="94000"/>
              </a:schemeClr>
            </a:gs>
            <a:gs pos="50000">
              <a:schemeClr val="accent2">
                <a:alpha val="90000"/>
                <a:hueOff val="0"/>
                <a:satOff val="0"/>
                <a:lumOff val="0"/>
                <a:alphaOff val="0"/>
                <a:satMod val="110000"/>
                <a:lumMod val="100000"/>
                <a:shade val="100000"/>
              </a:schemeClr>
            </a:gs>
            <a:gs pos="100000">
              <a:schemeClr val="accent2">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59399"/>
        <a:ext cx="6781714" cy="1098002"/>
      </dsp:txXfrm>
    </dsp:sp>
    <dsp:sp modelId="{44791A12-09D9-47B6-B65F-13D9AEAF7640}">
      <dsp:nvSpPr>
        <dsp:cNvPr id="0" name=""/>
        <dsp:cNvSpPr/>
      </dsp:nvSpPr>
      <dsp:spPr>
        <a:xfrm>
          <a:off x="0" y="1457670"/>
          <a:ext cx="6900512" cy="1216800"/>
        </a:xfrm>
        <a:prstGeom prst="roundRect">
          <a:avLst/>
        </a:prstGeom>
        <a:gradFill rotWithShape="0">
          <a:gsLst>
            <a:gs pos="0">
              <a:schemeClr val="accent2">
                <a:alpha val="90000"/>
                <a:hueOff val="0"/>
                <a:satOff val="0"/>
                <a:lumOff val="0"/>
                <a:alphaOff val="-13333"/>
                <a:satMod val="103000"/>
                <a:lumMod val="102000"/>
                <a:tint val="94000"/>
              </a:schemeClr>
            </a:gs>
            <a:gs pos="50000">
              <a:schemeClr val="accent2">
                <a:alpha val="90000"/>
                <a:hueOff val="0"/>
                <a:satOff val="0"/>
                <a:lumOff val="0"/>
                <a:alphaOff val="-13333"/>
                <a:satMod val="110000"/>
                <a:lumMod val="100000"/>
                <a:shade val="100000"/>
              </a:schemeClr>
            </a:gs>
            <a:gs pos="100000">
              <a:schemeClr val="accent2">
                <a:alpha val="90000"/>
                <a:hueOff val="0"/>
                <a:satOff val="0"/>
                <a:lumOff val="0"/>
                <a:alphaOff val="-13333"/>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kern="1200"/>
        </a:p>
      </dsp:txBody>
      <dsp:txXfrm>
        <a:off x="59399" y="1517069"/>
        <a:ext cx="6781714" cy="1098002"/>
      </dsp:txXfrm>
    </dsp:sp>
    <dsp:sp modelId="{2861E8FC-7233-491A-A0F8-69880A94F75C}">
      <dsp:nvSpPr>
        <dsp:cNvPr id="0" name=""/>
        <dsp:cNvSpPr/>
      </dsp:nvSpPr>
      <dsp:spPr>
        <a:xfrm>
          <a:off x="0" y="2861670"/>
          <a:ext cx="6900512" cy="1216800"/>
        </a:xfrm>
        <a:prstGeom prst="roundRect">
          <a:avLst/>
        </a:prstGeom>
        <a:gradFill rotWithShape="0">
          <a:gsLst>
            <a:gs pos="0">
              <a:schemeClr val="accent2">
                <a:alpha val="90000"/>
                <a:hueOff val="0"/>
                <a:satOff val="0"/>
                <a:lumOff val="0"/>
                <a:alphaOff val="-26667"/>
                <a:satMod val="103000"/>
                <a:lumMod val="102000"/>
                <a:tint val="94000"/>
              </a:schemeClr>
            </a:gs>
            <a:gs pos="50000">
              <a:schemeClr val="accent2">
                <a:alpha val="90000"/>
                <a:hueOff val="0"/>
                <a:satOff val="0"/>
                <a:lumOff val="0"/>
                <a:alphaOff val="-26667"/>
                <a:satMod val="110000"/>
                <a:lumMod val="100000"/>
                <a:shade val="100000"/>
              </a:schemeClr>
            </a:gs>
            <a:gs pos="100000">
              <a:schemeClr val="accent2">
                <a:alpha val="90000"/>
                <a:hueOff val="0"/>
                <a:satOff val="0"/>
                <a:lumOff val="0"/>
                <a:alphaOff val="-26667"/>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endParaRPr lang="en-US" sz="1600" b="0" kern="1200"/>
        </a:p>
      </dsp:txBody>
      <dsp:txXfrm>
        <a:off x="59399" y="2921069"/>
        <a:ext cx="6781714" cy="1098002"/>
      </dsp:txXfrm>
    </dsp:sp>
    <dsp:sp modelId="{E1B24F9A-BEBC-4E05-A441-74D69B34C607}">
      <dsp:nvSpPr>
        <dsp:cNvPr id="0" name=""/>
        <dsp:cNvSpPr/>
      </dsp:nvSpPr>
      <dsp:spPr>
        <a:xfrm>
          <a:off x="0" y="4265670"/>
          <a:ext cx="6900512" cy="1216800"/>
        </a:xfrm>
        <a:prstGeom prst="roundRect">
          <a:avLst/>
        </a:prstGeom>
        <a:gradFill rotWithShape="0">
          <a:gsLst>
            <a:gs pos="0">
              <a:schemeClr val="accent2">
                <a:alpha val="90000"/>
                <a:hueOff val="0"/>
                <a:satOff val="0"/>
                <a:lumOff val="0"/>
                <a:alphaOff val="-40000"/>
                <a:satMod val="103000"/>
                <a:lumMod val="102000"/>
                <a:tint val="94000"/>
              </a:schemeClr>
            </a:gs>
            <a:gs pos="50000">
              <a:schemeClr val="accent2">
                <a:alpha val="90000"/>
                <a:hueOff val="0"/>
                <a:satOff val="0"/>
                <a:lumOff val="0"/>
                <a:alphaOff val="-40000"/>
                <a:satMod val="110000"/>
                <a:lumMod val="100000"/>
                <a:shade val="100000"/>
              </a:schemeClr>
            </a:gs>
            <a:gs pos="100000">
              <a:schemeClr val="accent2">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n-US" sz="1600" b="0" kern="1200"/>
        </a:p>
      </dsp:txBody>
      <dsp:txXfrm>
        <a:off x="59399" y="4325069"/>
        <a:ext cx="6781714"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D9295-384A-452A-B969-214B48087E43}">
      <dsp:nvSpPr>
        <dsp:cNvPr id="0" name=""/>
        <dsp:cNvSpPr/>
      </dsp:nvSpPr>
      <dsp:spPr>
        <a:xfrm>
          <a:off x="0" y="119763"/>
          <a:ext cx="1800000" cy="2280474"/>
        </a:xfrm>
        <a:prstGeom prst="roundRect">
          <a:avLst>
            <a:gd name="adj" fmla="val 10000"/>
          </a:avLst>
        </a:prstGeom>
        <a:solidFill>
          <a:srgbClr val="044D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Request</a:t>
          </a:r>
        </a:p>
      </dsp:txBody>
      <dsp:txXfrm>
        <a:off x="52720" y="172483"/>
        <a:ext cx="1694560" cy="2175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C0DB3-51B3-4BB5-B085-891BA0BFA43E}">
      <dsp:nvSpPr>
        <dsp:cNvPr id="0" name=""/>
        <dsp:cNvSpPr/>
      </dsp:nvSpPr>
      <dsp:spPr>
        <a:xfrm>
          <a:off x="0" y="119763"/>
          <a:ext cx="1800000" cy="2280474"/>
        </a:xfrm>
        <a:prstGeom prst="roundRect">
          <a:avLst>
            <a:gd name="adj" fmla="val 10000"/>
          </a:avLst>
        </a:prstGeom>
        <a:solidFill>
          <a:srgbClr val="F07E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Regulator decision</a:t>
          </a:r>
        </a:p>
      </dsp:txBody>
      <dsp:txXfrm>
        <a:off x="52720" y="172483"/>
        <a:ext cx="1694560" cy="2175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EB0DA-1B02-47C2-905A-017BCADE56ED}">
      <dsp:nvSpPr>
        <dsp:cNvPr id="0" name=""/>
        <dsp:cNvSpPr/>
      </dsp:nvSpPr>
      <dsp:spPr>
        <a:xfrm>
          <a:off x="0" y="119763"/>
          <a:ext cx="1800000" cy="2280474"/>
        </a:xfrm>
        <a:prstGeom prst="roundRect">
          <a:avLst>
            <a:gd name="adj" fmla="val 10000"/>
          </a:avLst>
        </a:prstGeom>
        <a:solidFill>
          <a:srgbClr val="F3A3C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Inspection three days onsite or remote</a:t>
          </a:r>
        </a:p>
      </dsp:txBody>
      <dsp:txXfrm>
        <a:off x="52720" y="172483"/>
        <a:ext cx="1694560" cy="2175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983F8-CAFE-4F2A-B07A-35480E7F8269}">
      <dsp:nvSpPr>
        <dsp:cNvPr id="0" name=""/>
        <dsp:cNvSpPr/>
      </dsp:nvSpPr>
      <dsp:spPr>
        <a:xfrm>
          <a:off x="0" y="119763"/>
          <a:ext cx="1800000" cy="2280474"/>
        </a:xfrm>
        <a:prstGeom prst="roundRect">
          <a:avLst>
            <a:gd name="adj" fmla="val 10000"/>
          </a:avLst>
        </a:prstGeom>
        <a:solidFill>
          <a:srgbClr val="9DD0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Inspector review</a:t>
          </a:r>
        </a:p>
      </dsp:txBody>
      <dsp:txXfrm>
        <a:off x="52720" y="172483"/>
        <a:ext cx="1694560" cy="21750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4B10F-4169-410D-A757-38F5D8984450}">
      <dsp:nvSpPr>
        <dsp:cNvPr id="0" name=""/>
        <dsp:cNvSpPr/>
      </dsp:nvSpPr>
      <dsp:spPr>
        <a:xfrm>
          <a:off x="0" y="12627"/>
          <a:ext cx="1800000" cy="2280474"/>
        </a:xfrm>
        <a:prstGeom prst="roundRect">
          <a:avLst>
            <a:gd name="adj" fmla="val 10000"/>
          </a:avLst>
        </a:prstGeom>
        <a:solidFill>
          <a:srgbClr val="02858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Pre-inspection</a:t>
          </a:r>
        </a:p>
      </dsp:txBody>
      <dsp:txXfrm>
        <a:off x="52720" y="65347"/>
        <a:ext cx="1694560" cy="2175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0C5F8-2303-4492-A97B-100A3678AF4E}">
      <dsp:nvSpPr>
        <dsp:cNvPr id="0" name=""/>
        <dsp:cNvSpPr/>
      </dsp:nvSpPr>
      <dsp:spPr>
        <a:xfrm>
          <a:off x="0" y="224145"/>
          <a:ext cx="1800000" cy="2280474"/>
        </a:xfrm>
        <a:prstGeom prst="roundRect">
          <a:avLst>
            <a:gd name="adj" fmla="val 10000"/>
          </a:avLst>
        </a:prstGeom>
        <a:solidFill>
          <a:srgbClr val="F7B8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t>Report</a:t>
          </a:r>
        </a:p>
      </dsp:txBody>
      <dsp:txXfrm>
        <a:off x="52720" y="276865"/>
        <a:ext cx="1694560" cy="21750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8A079-701C-4E6C-99D4-AA6A5C3B3F5F}"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8D7D-51ED-42AD-AD86-87FDA05B8408}" type="slidenum">
              <a:rPr lang="en-US" smtClean="0"/>
              <a:t>‹#›</a:t>
            </a:fld>
            <a:endParaRPr lang="en-US"/>
          </a:p>
        </p:txBody>
      </p:sp>
    </p:spTree>
    <p:extLst>
      <p:ext uri="{BB962C8B-B14F-4D97-AF65-F5344CB8AC3E}">
        <p14:creationId xmlns:p14="http://schemas.microsoft.com/office/powerpoint/2010/main" val="91583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 </a:t>
            </a:r>
          </a:p>
        </p:txBody>
      </p:sp>
      <p:sp>
        <p:nvSpPr>
          <p:cNvPr id="4" name="Slide Number Placeholder 3"/>
          <p:cNvSpPr>
            <a:spLocks noGrp="1"/>
          </p:cNvSpPr>
          <p:nvPr>
            <p:ph type="sldNum" sz="quarter" idx="5"/>
          </p:nvPr>
        </p:nvSpPr>
        <p:spPr/>
        <p:txBody>
          <a:bodyPr/>
          <a:lstStyle/>
          <a:p>
            <a:fld id="{B9328D7D-51ED-42AD-AD86-87FDA05B8408}" type="slidenum">
              <a:rPr lang="en-US" smtClean="0"/>
              <a:t>8</a:t>
            </a:fld>
            <a:endParaRPr lang="en-US"/>
          </a:p>
        </p:txBody>
      </p:sp>
    </p:spTree>
    <p:extLst>
      <p:ext uri="{BB962C8B-B14F-4D97-AF65-F5344CB8AC3E}">
        <p14:creationId xmlns:p14="http://schemas.microsoft.com/office/powerpoint/2010/main" val="302137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Hannah: Overview of process</a:t>
            </a:r>
          </a:p>
          <a:p>
            <a:r>
              <a:rPr lang="en-GB" dirty="0"/>
              <a:t>Transition from HCPC</a:t>
            </a:r>
          </a:p>
          <a:p>
            <a:r>
              <a:rPr lang="en-GB" dirty="0"/>
              <a:t>Explanation of timescales – inspector days and intentions</a:t>
            </a:r>
          </a:p>
          <a:p>
            <a:r>
              <a:rPr lang="en-GB" dirty="0"/>
              <a:t>Highlight process is covered in detail in Workshop 4</a:t>
            </a:r>
          </a:p>
          <a:p>
            <a:r>
              <a:rPr lang="en-GB" dirty="0"/>
              <a:t>Cover work in progress and concerns – annual monitoring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C3231D-D11D-4E7F-BFAE-3AB038A9DC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854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4.xml"/><Relationship Id="rId4" Type="http://schemas.openxmlformats.org/officeDocument/2006/relationships/image" Target="../media/image3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nt Tit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88388C-5397-4991-B7DA-1F33F4D9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8763" y="157163"/>
            <a:ext cx="4500086" cy="6460920"/>
          </a:xfrm>
          <a:prstGeom prst="rect">
            <a:avLst/>
          </a:prstGeom>
        </p:spPr>
      </p:pic>
      <p:sp>
        <p:nvSpPr>
          <p:cNvPr id="23" name="Title 1">
            <a:extLst>
              <a:ext uri="{FF2B5EF4-FFF2-40B4-BE49-F238E27FC236}">
                <a16:creationId xmlns:a16="http://schemas.microsoft.com/office/drawing/2014/main" id="{91955CB2-FC52-4681-884A-D5E05E195A64}"/>
              </a:ext>
            </a:extLst>
          </p:cNvPr>
          <p:cNvSpPr>
            <a:spLocks noGrp="1"/>
          </p:cNvSpPr>
          <p:nvPr>
            <p:ph type="ctrTitle"/>
          </p:nvPr>
        </p:nvSpPr>
        <p:spPr>
          <a:xfrm>
            <a:off x="664190" y="2593074"/>
            <a:ext cx="6564573" cy="971479"/>
          </a:xfrm>
          <a:prstGeom prst="rect">
            <a:avLst/>
          </a:prstGeom>
        </p:spPr>
        <p:txBody>
          <a:bodyPr>
            <a:normAutofit fontScale="90000"/>
          </a:bodyPr>
          <a:lstStyle>
            <a:lvl1pPr>
              <a:defRPr b="1" baseline="0">
                <a:solidFill>
                  <a:srgbClr val="044D42"/>
                </a:solidFill>
              </a:defRPr>
            </a:lvl1pPr>
          </a:lstStyle>
          <a:p>
            <a:pPr algn="l"/>
            <a:r>
              <a:rPr lang="en-GB"/>
              <a:t>Introduction slide 1</a:t>
            </a:r>
            <a:endParaRPr lang="en-US"/>
          </a:p>
        </p:txBody>
      </p:sp>
      <p:sp>
        <p:nvSpPr>
          <p:cNvPr id="24" name="Subtitle 2">
            <a:extLst>
              <a:ext uri="{FF2B5EF4-FFF2-40B4-BE49-F238E27FC236}">
                <a16:creationId xmlns:a16="http://schemas.microsoft.com/office/drawing/2014/main" id="{72177743-B1F1-4405-BD08-1BA0D44F2D13}"/>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26" name="Picture 25" descr="A close up of a sign&#10;&#10;Description automatically generated">
            <a:extLst>
              <a:ext uri="{FF2B5EF4-FFF2-40B4-BE49-F238E27FC236}">
                <a16:creationId xmlns:a16="http://schemas.microsoft.com/office/drawing/2014/main" id="{84667330-7FE6-485F-9B96-F382BEEE5D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80352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nk content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CF612DC7-F0A5-473B-BC8A-5EABD8833B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33" r="68824"/>
          <a:stretch/>
        </p:blipFill>
        <p:spPr>
          <a:xfrm>
            <a:off x="8338242" y="3429000"/>
            <a:ext cx="3304514" cy="3202856"/>
          </a:xfrm>
          <a:prstGeom prst="rect">
            <a:avLst/>
          </a:prstGeom>
        </p:spPr>
      </p:pic>
      <p:sp>
        <p:nvSpPr>
          <p:cNvPr id="4" name="Title Placeholder 1">
            <a:extLst>
              <a:ext uri="{FF2B5EF4-FFF2-40B4-BE49-F238E27FC236}">
                <a16:creationId xmlns:a16="http://schemas.microsoft.com/office/drawing/2014/main" id="{7BEAB7B9-5FD5-480A-8010-DB670FFB3F62}"/>
              </a:ext>
            </a:extLst>
          </p:cNvPr>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44D42"/>
                </a:solidFill>
                <a:latin typeface="+mn-lt"/>
              </a:defRPr>
            </a:lvl1pPr>
          </a:lstStyle>
          <a:p>
            <a:r>
              <a:rPr lang="en-US"/>
              <a:t>Click to edit title</a:t>
            </a:r>
          </a:p>
        </p:txBody>
      </p:sp>
    </p:spTree>
    <p:extLst>
      <p:ext uri="{BB962C8B-B14F-4D97-AF65-F5344CB8AC3E}">
        <p14:creationId xmlns:p14="http://schemas.microsoft.com/office/powerpoint/2010/main" val="11139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nk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6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 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B838F91-8F8C-4997-9851-C370CCF22C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0597" y="144045"/>
            <a:ext cx="4527809" cy="6558832"/>
          </a:xfrm>
          <a:prstGeom prst="rect">
            <a:avLst/>
          </a:prstGeom>
        </p:spPr>
      </p:pic>
      <p:sp>
        <p:nvSpPr>
          <p:cNvPr id="6" name="Title 1">
            <a:extLst>
              <a:ext uri="{FF2B5EF4-FFF2-40B4-BE49-F238E27FC236}">
                <a16:creationId xmlns:a16="http://schemas.microsoft.com/office/drawing/2014/main" id="{5D2F4148-85A2-4CBF-9478-D7F19F6E0090}"/>
              </a:ext>
            </a:extLst>
          </p:cNvPr>
          <p:cNvSpPr>
            <a:spLocks noGrp="1"/>
          </p:cNvSpPr>
          <p:nvPr>
            <p:ph type="ctrTitle" hasCustomPrompt="1"/>
          </p:nvPr>
        </p:nvSpPr>
        <p:spPr>
          <a:xfrm>
            <a:off x="664190" y="2753094"/>
            <a:ext cx="6564573" cy="614946"/>
          </a:xfrm>
          <a:prstGeom prst="rect">
            <a:avLst/>
          </a:prstGeom>
        </p:spPr>
        <p:txBody>
          <a:bodyPr>
            <a:normAutofit fontScale="90000"/>
          </a:bodyPr>
          <a:lstStyle>
            <a:lvl1pPr algn="l">
              <a:defRPr b="1" baseline="0">
                <a:solidFill>
                  <a:srgbClr val="044D42"/>
                </a:solidFill>
                <a:latin typeface="+mn-lt"/>
              </a:defRPr>
            </a:lvl1pPr>
          </a:lstStyle>
          <a:p>
            <a:pPr algn="l"/>
            <a:r>
              <a:rPr lang="en-GB"/>
              <a:t>Introduction slide 1</a:t>
            </a:r>
            <a:endParaRPr lang="en-US"/>
          </a:p>
        </p:txBody>
      </p:sp>
      <p:sp>
        <p:nvSpPr>
          <p:cNvPr id="7" name="Subtitle 2">
            <a:extLst>
              <a:ext uri="{FF2B5EF4-FFF2-40B4-BE49-F238E27FC236}">
                <a16:creationId xmlns:a16="http://schemas.microsoft.com/office/drawing/2014/main" id="{E53C0A20-DD5B-4057-A9BE-E8E27ED96B6B}"/>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8" name="Picture 7" descr="A close up of a sign&#10;&#10;Description automatically generated">
            <a:extLst>
              <a:ext uri="{FF2B5EF4-FFF2-40B4-BE49-F238E27FC236}">
                <a16:creationId xmlns:a16="http://schemas.microsoft.com/office/drawing/2014/main" id="{069B4E56-FE76-4570-A98D-4FF325DCA3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76087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Divider">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064F60-87BF-415D-886D-22103B1B13B0}"/>
              </a:ext>
            </a:extLst>
          </p:cNvPr>
          <p:cNvSpPr>
            <a:spLocks noGrp="1"/>
          </p:cNvSpPr>
          <p:nvPr>
            <p:ph type="title" hasCustomPrompt="1"/>
          </p:nvPr>
        </p:nvSpPr>
        <p:spPr>
          <a:xfrm>
            <a:off x="1540401" y="575466"/>
            <a:ext cx="9111198" cy="2852737"/>
          </a:xfrm>
          <a:prstGeom prst="rect">
            <a:avLst/>
          </a:prstGeom>
        </p:spPr>
        <p:txBody>
          <a:bodyPr anchor="b"/>
          <a:lstStyle>
            <a:lvl1pPr algn="ctr">
              <a:defRPr sz="6000" b="1">
                <a:solidFill>
                  <a:srgbClr val="044D42"/>
                </a:solidFill>
                <a:latin typeface="+mn-lt"/>
              </a:defRPr>
            </a:lvl1pPr>
          </a:lstStyle>
          <a:p>
            <a:r>
              <a:rPr lang="en-US"/>
              <a:t>Section Divide</a:t>
            </a:r>
          </a:p>
        </p:txBody>
      </p:sp>
      <p:sp>
        <p:nvSpPr>
          <p:cNvPr id="6" name="Text Placeholder 2">
            <a:extLst>
              <a:ext uri="{FF2B5EF4-FFF2-40B4-BE49-F238E27FC236}">
                <a16:creationId xmlns:a16="http://schemas.microsoft.com/office/drawing/2014/main" id="{EC5C145E-FB28-4963-BD48-7C997769A68B}"/>
              </a:ext>
            </a:extLst>
          </p:cNvPr>
          <p:cNvSpPr>
            <a:spLocks noGrp="1"/>
          </p:cNvSpPr>
          <p:nvPr>
            <p:ph type="body" idx="1" hasCustomPrompt="1"/>
          </p:nvPr>
        </p:nvSpPr>
        <p:spPr>
          <a:xfrm>
            <a:off x="1540400" y="3837954"/>
            <a:ext cx="9111199"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9" name="Graphic 8">
            <a:extLst>
              <a:ext uri="{FF2B5EF4-FFF2-40B4-BE49-F238E27FC236}">
                <a16:creationId xmlns:a16="http://schemas.microsoft.com/office/drawing/2014/main" id="{A073C2A3-25C0-4774-8487-5ADF427169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2836454" y="2686602"/>
            <a:ext cx="8026757" cy="1484795"/>
          </a:xfrm>
          <a:prstGeom prst="rect">
            <a:avLst/>
          </a:prstGeom>
        </p:spPr>
      </p:pic>
      <p:pic>
        <p:nvPicPr>
          <p:cNvPr id="11" name="Graphic 10">
            <a:extLst>
              <a:ext uri="{FF2B5EF4-FFF2-40B4-BE49-F238E27FC236}">
                <a16:creationId xmlns:a16="http://schemas.microsoft.com/office/drawing/2014/main" id="{6C9C6AB0-7EB8-4DC7-8DB0-66A23A3CB1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7001698" y="2686601"/>
            <a:ext cx="8026757" cy="1484795"/>
          </a:xfrm>
          <a:prstGeom prst="rect">
            <a:avLst/>
          </a:prstGeom>
        </p:spPr>
      </p:pic>
    </p:spTree>
    <p:extLst>
      <p:ext uri="{BB962C8B-B14F-4D97-AF65-F5344CB8AC3E}">
        <p14:creationId xmlns:p14="http://schemas.microsoft.com/office/powerpoint/2010/main" val="3281434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737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1EC4-063B-48BC-9E3E-5692AE8F1546}"/>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3E51CAE-067D-42BC-85B6-20BAB51BA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4917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A127-B366-4D62-BD1C-9C0F3D4E5242}"/>
              </a:ext>
            </a:extLst>
          </p:cNvPr>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A9FDC920-FBBF-4E4C-A381-C198397FEB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F1318-3E8D-4574-AD1E-00714A70C3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8855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EDF7-BCFD-4AB7-91A1-AAAC62A28CA0}"/>
              </a:ext>
            </a:extLst>
          </p:cNvPr>
          <p:cNvSpPr>
            <a:spLocks noGrp="1"/>
          </p:cNvSpPr>
          <p:nvPr>
            <p:ph type="title"/>
          </p:nvPr>
        </p:nvSpPr>
        <p:spPr>
          <a:xfrm>
            <a:off x="839788" y="365125"/>
            <a:ext cx="10515600" cy="1325563"/>
          </a:xfrm>
        </p:spPr>
        <p:txBody>
          <a:bodyPr/>
          <a:lstStyle>
            <a:lvl1pPr>
              <a:defRPr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8D492774-E002-41D5-8652-792460A614AB}"/>
              </a:ext>
            </a:extLst>
          </p:cNvPr>
          <p:cNvSpPr>
            <a:spLocks noGrp="1"/>
          </p:cNvSpPr>
          <p:nvPr>
            <p:ph type="body" idx="1"/>
          </p:nvPr>
        </p:nvSpPr>
        <p:spPr>
          <a:xfrm>
            <a:off x="839788" y="1681163"/>
            <a:ext cx="5157787" cy="823912"/>
          </a:xfrm>
        </p:spPr>
        <p:txBody>
          <a:bodyPr anchor="b"/>
          <a:lstStyle>
            <a:lvl1pPr marL="0" indent="0">
              <a:buNone/>
              <a:defRPr sz="2400" b="1">
                <a:solidFill>
                  <a:srgbClr val="044D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74EB7-CB44-4DE5-BFA4-8E9C54ADAA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AA0060-1BCF-481E-A15C-C10C25ADB86C}"/>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44D4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1CAC6E-608B-47E9-B7B2-888AF9E362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0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4CF8-36C3-4DDD-A7FB-0019618A8594}"/>
              </a:ext>
            </a:extLst>
          </p:cNvPr>
          <p:cNvSpPr>
            <a:spLocks noGrp="1"/>
          </p:cNvSpPr>
          <p:nvPr>
            <p:ph type="title"/>
          </p:nvPr>
        </p:nvSpPr>
        <p:spPr/>
        <p:txBody>
          <a:bodyPr/>
          <a:lstStyle>
            <a:lvl1pPr>
              <a:defRPr b="1">
                <a:latin typeface="+mn-lt"/>
              </a:defRPr>
            </a:lvl1pPr>
          </a:lstStyle>
          <a:p>
            <a:r>
              <a:rPr lang="en-US"/>
              <a:t>Click to edit Master title style</a:t>
            </a:r>
          </a:p>
        </p:txBody>
      </p:sp>
      <p:pic>
        <p:nvPicPr>
          <p:cNvPr id="11" name="Picture 10" descr="Shape&#10;&#10;Description automatically generated">
            <a:extLst>
              <a:ext uri="{FF2B5EF4-FFF2-40B4-BE49-F238E27FC236}">
                <a16:creationId xmlns:a16="http://schemas.microsoft.com/office/drawing/2014/main" id="{17C58DFF-ECED-4DCB-BB31-DB64E95BF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5784" y="3999414"/>
            <a:ext cx="2640660" cy="2493461"/>
          </a:xfrm>
          <a:prstGeom prst="rect">
            <a:avLst/>
          </a:prstGeom>
        </p:spPr>
      </p:pic>
    </p:spTree>
    <p:extLst>
      <p:ext uri="{BB962C8B-B14F-4D97-AF65-F5344CB8AC3E}">
        <p14:creationId xmlns:p14="http://schemas.microsoft.com/office/powerpoint/2010/main" val="757265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7802C6B-4F95-4381-9335-FC0497EC54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257313"/>
            <a:ext cx="2831075" cy="3099037"/>
          </a:xfrm>
          <a:prstGeom prst="rect">
            <a:avLst/>
          </a:prstGeom>
        </p:spPr>
      </p:pic>
    </p:spTree>
    <p:extLst>
      <p:ext uri="{BB962C8B-B14F-4D97-AF65-F5344CB8AC3E}">
        <p14:creationId xmlns:p14="http://schemas.microsoft.com/office/powerpoint/2010/main" val="392952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nt Divider">
    <p:spTree>
      <p:nvGrpSpPr>
        <p:cNvPr id="1" name=""/>
        <p:cNvGrpSpPr/>
        <p:nvPr/>
      </p:nvGrpSpPr>
      <p:grpSpPr>
        <a:xfrm>
          <a:off x="0" y="0"/>
          <a:ext cx="0" cy="0"/>
          <a:chOff x="0" y="0"/>
          <a:chExt cx="0" cy="0"/>
        </a:xfrm>
      </p:grpSpPr>
      <p:pic>
        <p:nvPicPr>
          <p:cNvPr id="2" name="Picture 7" descr="A screenshot of a cell phone&#10;&#10;Description automatically generated">
            <a:extLst>
              <a:ext uri="{FF2B5EF4-FFF2-40B4-BE49-F238E27FC236}">
                <a16:creationId xmlns:a16="http://schemas.microsoft.com/office/drawing/2014/main" id="{4838C15A-9D7C-408A-AD09-0CF6E54CE443}"/>
              </a:ext>
            </a:extLst>
          </p:cNvPr>
          <p:cNvPicPr>
            <a:picLocks noChangeAspect="1"/>
          </p:cNvPicPr>
          <p:nvPr userDrawn="1"/>
        </p:nvPicPr>
        <p:blipFill>
          <a:blip r:embed="rId2"/>
          <a:stretch>
            <a:fillRect/>
          </a:stretch>
        </p:blipFill>
        <p:spPr>
          <a:xfrm>
            <a:off x="0" y="-39715"/>
            <a:ext cx="12192000" cy="6853912"/>
          </a:xfrm>
          <a:prstGeom prst="rect">
            <a:avLst/>
          </a:prstGeom>
          <a:noFill/>
          <a:ln cap="flat">
            <a:noFill/>
          </a:ln>
        </p:spPr>
      </p:pic>
      <p:sp>
        <p:nvSpPr>
          <p:cNvPr id="12" name="Title 1">
            <a:extLst>
              <a:ext uri="{FF2B5EF4-FFF2-40B4-BE49-F238E27FC236}">
                <a16:creationId xmlns:a16="http://schemas.microsoft.com/office/drawing/2014/main" id="{510A9186-5C3C-4F93-9ED4-7B15395E7D78}"/>
              </a:ext>
            </a:extLst>
          </p:cNvPr>
          <p:cNvSpPr>
            <a:spLocks noGrp="1"/>
          </p:cNvSpPr>
          <p:nvPr>
            <p:ph type="title" hasCustomPrompt="1"/>
          </p:nvPr>
        </p:nvSpPr>
        <p:spPr>
          <a:xfrm>
            <a:off x="1540401" y="575466"/>
            <a:ext cx="9111198" cy="2852737"/>
          </a:xfrm>
          <a:prstGeom prst="rect">
            <a:avLst/>
          </a:prstGeom>
        </p:spPr>
        <p:txBody>
          <a:bodyPr anchor="b"/>
          <a:lstStyle>
            <a:lvl1pPr algn="ctr">
              <a:defRPr sz="6000" b="1">
                <a:solidFill>
                  <a:srgbClr val="044D42"/>
                </a:solidFill>
                <a:latin typeface="+mn-lt"/>
              </a:defRPr>
            </a:lvl1pPr>
          </a:lstStyle>
          <a:p>
            <a:r>
              <a:rPr lang="en-US"/>
              <a:t>Section Divide</a:t>
            </a:r>
          </a:p>
        </p:txBody>
      </p:sp>
      <p:sp>
        <p:nvSpPr>
          <p:cNvPr id="13" name="Text Placeholder 2">
            <a:extLst>
              <a:ext uri="{FF2B5EF4-FFF2-40B4-BE49-F238E27FC236}">
                <a16:creationId xmlns:a16="http://schemas.microsoft.com/office/drawing/2014/main" id="{EDDA83C1-FA19-4B9E-B342-BC7373A0BDA3}"/>
              </a:ext>
            </a:extLst>
          </p:cNvPr>
          <p:cNvSpPr>
            <a:spLocks noGrp="1"/>
          </p:cNvSpPr>
          <p:nvPr>
            <p:ph type="body" idx="1" hasCustomPrompt="1"/>
          </p:nvPr>
        </p:nvSpPr>
        <p:spPr>
          <a:xfrm>
            <a:off x="1540400" y="3837954"/>
            <a:ext cx="9111199"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spTree>
    <p:extLst>
      <p:ext uri="{BB962C8B-B14F-4D97-AF65-F5344CB8AC3E}">
        <p14:creationId xmlns:p14="http://schemas.microsoft.com/office/powerpoint/2010/main" val="3101508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6737F-17D1-4BBF-BA39-C29893194EBE}"/>
              </a:ext>
            </a:extLst>
          </p:cNvPr>
          <p:cNvSpPr>
            <a:spLocks noGrp="1"/>
          </p:cNvSpPr>
          <p:nvPr>
            <p:ph type="title" hasCustomPrompt="1"/>
          </p:nvPr>
        </p:nvSpPr>
        <p:spPr>
          <a:xfrm>
            <a:off x="839788" y="457200"/>
            <a:ext cx="3932237" cy="1600200"/>
          </a:xfrm>
        </p:spPr>
        <p:txBody>
          <a:bodyPr anchor="b"/>
          <a:lstStyle>
            <a:lvl1pPr>
              <a:defRPr sz="3200"/>
            </a:lvl1pPr>
          </a:lstStyle>
          <a:p>
            <a:r>
              <a:rPr lang="en-US"/>
              <a:t>Content and text</a:t>
            </a:r>
            <a:br>
              <a:rPr lang="en-US"/>
            </a:br>
            <a:r>
              <a:rPr lang="en-US"/>
              <a:t>(for graphs/charts)</a:t>
            </a:r>
          </a:p>
        </p:txBody>
      </p:sp>
      <p:sp>
        <p:nvSpPr>
          <p:cNvPr id="3" name="Content Placeholder 2">
            <a:extLst>
              <a:ext uri="{FF2B5EF4-FFF2-40B4-BE49-F238E27FC236}">
                <a16:creationId xmlns:a16="http://schemas.microsoft.com/office/drawing/2014/main" id="{C96655D1-951B-41BA-B46D-0906E98E59B0}"/>
              </a:ext>
            </a:extLst>
          </p:cNvPr>
          <p:cNvSpPr>
            <a:spLocks noGrp="1"/>
          </p:cNvSpPr>
          <p:nvPr>
            <p:ph idx="1"/>
          </p:nvPr>
        </p:nvSpPr>
        <p:spPr>
          <a:xfrm>
            <a:off x="5625460" y="987425"/>
            <a:ext cx="572992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C04367-F78F-4F21-A63E-FAB16E3E1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42389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FD2E4-D217-4E15-AA0D-BB4114EDB4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676B4-B929-4417-B1E0-D2C84C67E0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294A76-468D-4BC9-B152-6A57A1E81C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44021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int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Boardroom with solid fill">
            <a:extLst>
              <a:ext uri="{FF2B5EF4-FFF2-40B4-BE49-F238E27FC236}">
                <a16:creationId xmlns:a16="http://schemas.microsoft.com/office/drawing/2014/main" id="{ED3B8364-55AC-4042-81F1-C1D5162DA9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682" y="525039"/>
            <a:ext cx="1991762" cy="1991762"/>
          </a:xfrm>
          <a:prstGeom prst="rect">
            <a:avLst/>
          </a:prstGeom>
        </p:spPr>
      </p:pic>
    </p:spTree>
    <p:extLst>
      <p:ext uri="{BB962C8B-B14F-4D97-AF65-F5344CB8AC3E}">
        <p14:creationId xmlns:p14="http://schemas.microsoft.com/office/powerpoint/2010/main" val="427601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nk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chemeClr val="tx1"/>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Open book outline">
            <a:extLst>
              <a:ext uri="{FF2B5EF4-FFF2-40B4-BE49-F238E27FC236}">
                <a16:creationId xmlns:a16="http://schemas.microsoft.com/office/drawing/2014/main" id="{B44A7D64-7635-4473-9C0C-A2F9BF03A8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7903" y="594260"/>
            <a:ext cx="1853319" cy="1853319"/>
          </a:xfrm>
          <a:prstGeom prst="rect">
            <a:avLst/>
          </a:prstGeom>
        </p:spPr>
      </p:pic>
    </p:spTree>
    <p:extLst>
      <p:ext uri="{BB962C8B-B14F-4D97-AF65-F5344CB8AC3E}">
        <p14:creationId xmlns:p14="http://schemas.microsoft.com/office/powerpoint/2010/main" val="1354434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l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chemeClr val="tx2"/>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Signal with solid fill">
            <a:extLst>
              <a:ext uri="{FF2B5EF4-FFF2-40B4-BE49-F238E27FC236}">
                <a16:creationId xmlns:a16="http://schemas.microsoft.com/office/drawing/2014/main" id="{11B7F006-A9D9-421F-B973-41DE0AECFF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749" y="494106"/>
            <a:ext cx="2053628" cy="2053628"/>
          </a:xfrm>
          <a:prstGeom prst="rect">
            <a:avLst/>
          </a:prstGeom>
        </p:spPr>
      </p:pic>
    </p:spTree>
    <p:extLst>
      <p:ext uri="{BB962C8B-B14F-4D97-AF65-F5344CB8AC3E}">
        <p14:creationId xmlns:p14="http://schemas.microsoft.com/office/powerpoint/2010/main" val="3580643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ange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chemeClr val="accent1"/>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Research with solid fill">
            <a:extLst>
              <a:ext uri="{FF2B5EF4-FFF2-40B4-BE49-F238E27FC236}">
                <a16:creationId xmlns:a16="http://schemas.microsoft.com/office/drawing/2014/main" id="{E15F67CA-7D3B-4961-BE25-545EBE3D3E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8860" y="555217"/>
            <a:ext cx="1931406" cy="1931406"/>
          </a:xfrm>
          <a:prstGeom prst="rect">
            <a:avLst/>
          </a:prstGeom>
        </p:spPr>
      </p:pic>
    </p:spTree>
    <p:extLst>
      <p:ext uri="{BB962C8B-B14F-4D97-AF65-F5344CB8AC3E}">
        <p14:creationId xmlns:p14="http://schemas.microsoft.com/office/powerpoint/2010/main" val="3797780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Yellow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rgbClr val="044D42"/>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Chat outline">
            <a:extLst>
              <a:ext uri="{FF2B5EF4-FFF2-40B4-BE49-F238E27FC236}">
                <a16:creationId xmlns:a16="http://schemas.microsoft.com/office/drawing/2014/main" id="{BC543832-0331-4BE0-8FA1-36553B7D145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6460" y="527317"/>
            <a:ext cx="2236206" cy="2236206"/>
          </a:xfrm>
          <a:prstGeom prst="rect">
            <a:avLst/>
          </a:prstGeom>
        </p:spPr>
      </p:pic>
    </p:spTree>
    <p:extLst>
      <p:ext uri="{BB962C8B-B14F-4D97-AF65-F5344CB8AC3E}">
        <p14:creationId xmlns:p14="http://schemas.microsoft.com/office/powerpoint/2010/main" val="3023925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and white ic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5FAD-E044-49BB-BB88-A788F3522C2E}"/>
              </a:ext>
            </a:extLst>
          </p:cNvPr>
          <p:cNvSpPr>
            <a:spLocks noGrp="1"/>
          </p:cNvSpPr>
          <p:nvPr>
            <p:ph type="title"/>
          </p:nvPr>
        </p:nvSpPr>
        <p:spPr>
          <a:xfrm>
            <a:off x="4169876" y="319857"/>
            <a:ext cx="7454774" cy="1325563"/>
          </a:xfrm>
        </p:spPr>
        <p:txBody>
          <a:bodyPr/>
          <a:lstStyle>
            <a:lvl1pPr>
              <a:defRPr>
                <a:solidFill>
                  <a:srgbClr val="044D42"/>
                </a:solidFill>
              </a:defRPr>
            </a:lvl1pPr>
          </a:lstStyle>
          <a:p>
            <a:r>
              <a:rPr lang="en-US"/>
              <a:t>Click to edit Master title style</a:t>
            </a:r>
            <a:endParaRPr lang="en-GB"/>
          </a:p>
        </p:txBody>
      </p:sp>
      <p:sp>
        <p:nvSpPr>
          <p:cNvPr id="5" name="Rectangle 4">
            <a:extLst>
              <a:ext uri="{FF2B5EF4-FFF2-40B4-BE49-F238E27FC236}">
                <a16:creationId xmlns:a16="http://schemas.microsoft.com/office/drawing/2014/main" id="{D5DEB81F-7FDC-439C-AC01-549F94FB5D05}"/>
              </a:ext>
            </a:extLst>
          </p:cNvPr>
          <p:cNvSpPr/>
          <p:nvPr userDrawn="1"/>
        </p:nvSpPr>
        <p:spPr>
          <a:xfrm>
            <a:off x="416460" y="0"/>
            <a:ext cx="2236206" cy="6858000"/>
          </a:xfrm>
          <a:prstGeom prst="rect">
            <a:avLst/>
          </a:prstGeom>
          <a:solidFill>
            <a:srgbClr val="044D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AE473DF4-F0F6-4D45-972D-3435D18A839D}"/>
              </a:ext>
            </a:extLst>
          </p:cNvPr>
          <p:cNvSpPr/>
          <p:nvPr userDrawn="1"/>
        </p:nvSpPr>
        <p:spPr>
          <a:xfrm>
            <a:off x="165981" y="147410"/>
            <a:ext cx="2747020" cy="2747020"/>
          </a:xfrm>
          <a:prstGeom prst="ellipse">
            <a:avLst/>
          </a:prstGeom>
          <a:solidFill>
            <a:schemeClr val="bg1"/>
          </a:solidFill>
          <a:ln w="57150">
            <a:solidFill>
              <a:srgbClr val="044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Management with solid fill">
            <a:extLst>
              <a:ext uri="{FF2B5EF4-FFF2-40B4-BE49-F238E27FC236}">
                <a16:creationId xmlns:a16="http://schemas.microsoft.com/office/drawing/2014/main" id="{3D14122C-436A-4AAC-B818-CB21756490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674" y="439031"/>
            <a:ext cx="2163778" cy="2163778"/>
          </a:xfrm>
          <a:prstGeom prst="rect">
            <a:avLst/>
          </a:prstGeom>
        </p:spPr>
      </p:pic>
    </p:spTree>
    <p:extLst>
      <p:ext uri="{BB962C8B-B14F-4D97-AF65-F5344CB8AC3E}">
        <p14:creationId xmlns:p14="http://schemas.microsoft.com/office/powerpoint/2010/main" val="310544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points pi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C1E656-752A-4E93-BC3D-149BDDEDCE3A}"/>
              </a:ext>
            </a:extLst>
          </p:cNvPr>
          <p:cNvSpPr>
            <a:spLocks noGrp="1"/>
          </p:cNvSpPr>
          <p:nvPr>
            <p:ph type="title" hasCustomPrompt="1"/>
          </p:nvPr>
        </p:nvSpPr>
        <p:spPr>
          <a:xfrm>
            <a:off x="635000" y="640823"/>
            <a:ext cx="3418659" cy="5583148"/>
          </a:xfrm>
        </p:spPr>
        <p:txBody>
          <a:bodyPr vert="horz" lIns="91440" tIns="45720" rIns="91440" bIns="45720" rtlCol="0" anchor="ctr">
            <a:normAutofit/>
          </a:bodyPr>
          <a:lstStyle>
            <a:lvl1pPr>
              <a:defRPr>
                <a:solidFill>
                  <a:schemeClr val="tx1"/>
                </a:solidFill>
              </a:defRPr>
            </a:lvl1pPr>
          </a:lstStyle>
          <a:p>
            <a:pPr algn="ctr"/>
            <a:r>
              <a:rPr lang="en-US" sz="4400" kern="1200">
                <a:solidFill>
                  <a:schemeClr val="tx1"/>
                </a:solidFill>
                <a:ea typeface="+mj-ea"/>
                <a:cs typeface="+mj-cs"/>
              </a:rPr>
              <a:t>Key points</a:t>
            </a:r>
          </a:p>
        </p:txBody>
      </p:sp>
      <p:graphicFrame>
        <p:nvGraphicFramePr>
          <p:cNvPr id="6" name="TextBox 10">
            <a:extLst>
              <a:ext uri="{FF2B5EF4-FFF2-40B4-BE49-F238E27FC236}">
                <a16:creationId xmlns:a16="http://schemas.microsoft.com/office/drawing/2014/main" id="{E874D85A-6DB5-4BB5-A48A-66F2DF9E61ED}"/>
              </a:ext>
            </a:extLst>
          </p:cNvPr>
          <p:cNvGraphicFramePr/>
          <p:nvPr userDrawn="1">
            <p:extLst>
              <p:ext uri="{D42A27DB-BD31-4B8C-83A1-F6EECF244321}">
                <p14:modId xmlns:p14="http://schemas.microsoft.com/office/powerpoint/2010/main" val="412579518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7501E27E-9F58-473C-9951-E2FDA02C4F84}"/>
              </a:ext>
            </a:extLst>
          </p:cNvPr>
          <p:cNvCxnSpPr/>
          <p:nvPr userDrawn="1"/>
        </p:nvCxnSpPr>
        <p:spPr>
          <a:xfrm>
            <a:off x="4352925" y="800100"/>
            <a:ext cx="0" cy="5172075"/>
          </a:xfrm>
          <a:prstGeom prst="line">
            <a:avLst/>
          </a:prstGeom>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4501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points mi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C1E656-752A-4E93-BC3D-149BDDEDCE3A}"/>
              </a:ext>
            </a:extLst>
          </p:cNvPr>
          <p:cNvSpPr>
            <a:spLocks noGrp="1"/>
          </p:cNvSpPr>
          <p:nvPr>
            <p:ph type="title" hasCustomPrompt="1"/>
          </p:nvPr>
        </p:nvSpPr>
        <p:spPr>
          <a:xfrm>
            <a:off x="635000" y="640823"/>
            <a:ext cx="3418659" cy="5583148"/>
          </a:xfrm>
        </p:spPr>
        <p:txBody>
          <a:bodyPr vert="horz" lIns="91440" tIns="45720" rIns="91440" bIns="45720" rtlCol="0" anchor="ctr">
            <a:normAutofit/>
          </a:bodyPr>
          <a:lstStyle>
            <a:lvl1pPr>
              <a:defRPr>
                <a:solidFill>
                  <a:srgbClr val="044D42"/>
                </a:solidFill>
              </a:defRPr>
            </a:lvl1pPr>
          </a:lstStyle>
          <a:p>
            <a:pPr algn="ctr"/>
            <a:r>
              <a:rPr lang="en-US" sz="4400" kern="1200">
                <a:solidFill>
                  <a:schemeClr val="tx1"/>
                </a:solidFill>
                <a:ea typeface="+mj-ea"/>
                <a:cs typeface="+mj-cs"/>
              </a:rPr>
              <a:t>Key points</a:t>
            </a:r>
          </a:p>
        </p:txBody>
      </p:sp>
      <p:graphicFrame>
        <p:nvGraphicFramePr>
          <p:cNvPr id="6" name="TextBox 10">
            <a:extLst>
              <a:ext uri="{FF2B5EF4-FFF2-40B4-BE49-F238E27FC236}">
                <a16:creationId xmlns:a16="http://schemas.microsoft.com/office/drawing/2014/main" id="{E874D85A-6DB5-4BB5-A48A-66F2DF9E61ED}"/>
              </a:ext>
            </a:extLst>
          </p:cNvPr>
          <p:cNvGraphicFramePr/>
          <p:nvPr userDrawn="1">
            <p:extLst>
              <p:ext uri="{D42A27DB-BD31-4B8C-83A1-F6EECF244321}">
                <p14:modId xmlns:p14="http://schemas.microsoft.com/office/powerpoint/2010/main" val="5965647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7501E27E-9F58-473C-9951-E2FDA02C4F84}"/>
              </a:ext>
            </a:extLst>
          </p:cNvPr>
          <p:cNvCxnSpPr/>
          <p:nvPr userDrawn="1"/>
        </p:nvCxnSpPr>
        <p:spPr>
          <a:xfrm>
            <a:off x="4352925" y="800100"/>
            <a:ext cx="0" cy="5172075"/>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535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t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FB17-DF98-4976-A2AD-58DA7FD7C813}"/>
              </a:ext>
            </a:extLst>
          </p:cNvPr>
          <p:cNvSpPr>
            <a:spLocks noGrp="1"/>
          </p:cNvSpPr>
          <p:nvPr>
            <p:ph type="title" hasCustomPrompt="1"/>
          </p:nvPr>
        </p:nvSpPr>
        <p:spPr/>
        <p:txBody>
          <a:bodyPr/>
          <a:lstStyle>
            <a:lvl1pPr>
              <a:defRPr>
                <a:solidFill>
                  <a:srgbClr val="044D42"/>
                </a:solidFill>
              </a:defRPr>
            </a:lvl1pPr>
          </a:lstStyle>
          <a:p>
            <a:r>
              <a:rPr lang="en-GB"/>
              <a:t>Title</a:t>
            </a:r>
            <a:endParaRPr lang="en-US"/>
          </a:p>
        </p:txBody>
      </p:sp>
      <p:pic>
        <p:nvPicPr>
          <p:cNvPr id="6" name="Graphic 5">
            <a:extLst>
              <a:ext uri="{FF2B5EF4-FFF2-40B4-BE49-F238E27FC236}">
                <a16:creationId xmlns:a16="http://schemas.microsoft.com/office/drawing/2014/main" id="{18A99F72-A43A-46E1-AF4A-F648C03633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257313"/>
            <a:ext cx="2831075" cy="3099037"/>
          </a:xfrm>
          <a:prstGeom prst="rect">
            <a:avLst/>
          </a:prstGeom>
        </p:spPr>
      </p:pic>
    </p:spTree>
    <p:extLst>
      <p:ext uri="{BB962C8B-B14F-4D97-AF65-F5344CB8AC3E}">
        <p14:creationId xmlns:p14="http://schemas.microsoft.com/office/powerpoint/2010/main" val="352560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l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A2E941FE-1E12-4E12-B0B7-96E17657F31E}"/>
              </a:ext>
            </a:extLst>
          </p:cNvPr>
          <p:cNvSpPr>
            <a:spLocks noGrp="1"/>
          </p:cNvSpPr>
          <p:nvPr>
            <p:ph type="ctrTitle"/>
          </p:nvPr>
        </p:nvSpPr>
        <p:spPr>
          <a:xfrm>
            <a:off x="664190" y="2593074"/>
            <a:ext cx="6564573" cy="971479"/>
          </a:xfrm>
          <a:prstGeom prst="rect">
            <a:avLst/>
          </a:prstGeom>
        </p:spPr>
        <p:txBody>
          <a:bodyPr>
            <a:normAutofit fontScale="90000"/>
          </a:bodyPr>
          <a:lstStyle>
            <a:lvl1pPr>
              <a:defRPr>
                <a:latin typeface="+mn-lt"/>
              </a:defRPr>
            </a:lvl1pPr>
          </a:lstStyle>
          <a:p>
            <a:pPr algn="l"/>
            <a:r>
              <a:rPr lang="en-GB"/>
              <a:t>Introduction slide 1</a:t>
            </a:r>
            <a:endParaRPr lang="en-US"/>
          </a:p>
        </p:txBody>
      </p:sp>
      <p:sp>
        <p:nvSpPr>
          <p:cNvPr id="16" name="Subtitle 2">
            <a:extLst>
              <a:ext uri="{FF2B5EF4-FFF2-40B4-BE49-F238E27FC236}">
                <a16:creationId xmlns:a16="http://schemas.microsoft.com/office/drawing/2014/main" id="{A654C7CB-C492-494F-A626-92D8D0EB5AD9}"/>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22" name="Picture 21" descr="A close up of a sign&#10;&#10;Description automatically generated">
            <a:extLst>
              <a:ext uri="{FF2B5EF4-FFF2-40B4-BE49-F238E27FC236}">
                <a16:creationId xmlns:a16="http://schemas.microsoft.com/office/drawing/2014/main" id="{4667596B-CFDD-44D6-89F0-111C2B47D8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301" y="136478"/>
            <a:ext cx="2561331" cy="1772915"/>
          </a:xfrm>
          <a:prstGeom prst="rect">
            <a:avLst/>
          </a:prstGeom>
        </p:spPr>
      </p:pic>
      <p:pic>
        <p:nvPicPr>
          <p:cNvPr id="27" name="Graphic 26">
            <a:extLst>
              <a:ext uri="{FF2B5EF4-FFF2-40B4-BE49-F238E27FC236}">
                <a16:creationId xmlns:a16="http://schemas.microsoft.com/office/drawing/2014/main" id="{6D640499-B05F-4885-B594-E600B536BB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28763" y="176091"/>
            <a:ext cx="4516163" cy="6405778"/>
          </a:xfrm>
          <a:prstGeom prst="rect">
            <a:avLst/>
          </a:prstGeom>
        </p:spPr>
      </p:pic>
    </p:spTree>
    <p:extLst>
      <p:ext uri="{BB962C8B-B14F-4D97-AF65-F5344CB8AC3E}">
        <p14:creationId xmlns:p14="http://schemas.microsoft.com/office/powerpoint/2010/main" val="2541232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eal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6650-B8B1-4075-BE2C-1C595C91805B}"/>
              </a:ext>
            </a:extLst>
          </p:cNvPr>
          <p:cNvSpPr>
            <a:spLocks noGrp="1"/>
          </p:cNvSpPr>
          <p:nvPr>
            <p:ph type="title" hasCustomPrompt="1"/>
          </p:nvPr>
        </p:nvSpPr>
        <p:spPr>
          <a:xfrm>
            <a:off x="838200" y="434690"/>
            <a:ext cx="10515600" cy="2852737"/>
          </a:xfrm>
        </p:spPr>
        <p:txBody>
          <a:bodyPr anchor="b"/>
          <a:lstStyle>
            <a:lvl1pPr>
              <a:defRPr sz="6000"/>
            </a:lvl1pPr>
          </a:lstStyle>
          <a:p>
            <a:r>
              <a:rPr lang="en-US"/>
              <a:t>Section Divide</a:t>
            </a:r>
          </a:p>
        </p:txBody>
      </p:sp>
      <p:sp>
        <p:nvSpPr>
          <p:cNvPr id="3" name="Text Placeholder 2">
            <a:extLst>
              <a:ext uri="{FF2B5EF4-FFF2-40B4-BE49-F238E27FC236}">
                <a16:creationId xmlns:a16="http://schemas.microsoft.com/office/drawing/2014/main" id="{4C25DACC-73B1-436A-AF8B-A063482ACAF0}"/>
              </a:ext>
            </a:extLst>
          </p:cNvPr>
          <p:cNvSpPr>
            <a:spLocks noGrp="1"/>
          </p:cNvSpPr>
          <p:nvPr>
            <p:ph type="body" idx="1" hasCustomPrompt="1"/>
          </p:nvPr>
        </p:nvSpPr>
        <p:spPr>
          <a:xfrm>
            <a:off x="838200" y="342900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14" name="Graphic 13">
            <a:extLst>
              <a:ext uri="{FF2B5EF4-FFF2-40B4-BE49-F238E27FC236}">
                <a16:creationId xmlns:a16="http://schemas.microsoft.com/office/drawing/2014/main" id="{82331F0F-75EC-477B-BC8E-55A59AC60E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137310"/>
            <a:ext cx="12358048" cy="2286000"/>
          </a:xfrm>
          <a:prstGeom prst="rect">
            <a:avLst/>
          </a:prstGeom>
        </p:spPr>
      </p:pic>
    </p:spTree>
    <p:extLst>
      <p:ext uri="{BB962C8B-B14F-4D97-AF65-F5344CB8AC3E}">
        <p14:creationId xmlns:p14="http://schemas.microsoft.com/office/powerpoint/2010/main" val="707667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l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EC9-A712-4A84-8C73-61182808EAE4}"/>
              </a:ext>
            </a:extLst>
          </p:cNvPr>
          <p:cNvSpPr>
            <a:spLocks noGrp="1"/>
          </p:cNvSpPr>
          <p:nvPr>
            <p:ph type="title"/>
          </p:nvPr>
        </p:nvSpPr>
        <p:spPr/>
        <p:txBody>
          <a:bodyPr/>
          <a:lstStyle/>
          <a:p>
            <a:r>
              <a:rPr lang="en-US"/>
              <a:t>Click to edit Master title style</a:t>
            </a:r>
          </a:p>
        </p:txBody>
      </p:sp>
      <p:pic>
        <p:nvPicPr>
          <p:cNvPr id="7" name="Picture 6" descr="A picture containing text, vector graphics&#10;&#10;Description automatically generated">
            <a:extLst>
              <a:ext uri="{FF2B5EF4-FFF2-40B4-BE49-F238E27FC236}">
                <a16:creationId xmlns:a16="http://schemas.microsoft.com/office/drawing/2014/main" id="{26169AEF-05DE-4EF5-9AF4-2E5C67F7F1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566" y="3579990"/>
            <a:ext cx="3145742" cy="3084016"/>
          </a:xfrm>
          <a:prstGeom prst="rect">
            <a:avLst/>
          </a:prstGeom>
        </p:spPr>
      </p:pic>
    </p:spTree>
    <p:extLst>
      <p:ext uri="{BB962C8B-B14F-4D97-AF65-F5344CB8AC3E}">
        <p14:creationId xmlns:p14="http://schemas.microsoft.com/office/powerpoint/2010/main" val="3441758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359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int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FB17-DF98-4976-A2AD-58DA7FD7C813}"/>
              </a:ext>
            </a:extLst>
          </p:cNvPr>
          <p:cNvSpPr>
            <a:spLocks noGrp="1"/>
          </p:cNvSpPr>
          <p:nvPr>
            <p:ph type="title" hasCustomPrompt="1"/>
          </p:nvPr>
        </p:nvSpPr>
        <p:spPr/>
        <p:txBody>
          <a:bodyPr/>
          <a:lstStyle>
            <a:lvl1pPr>
              <a:defRPr>
                <a:solidFill>
                  <a:srgbClr val="044D42"/>
                </a:solidFill>
              </a:defRPr>
            </a:lvl1pPr>
          </a:lstStyle>
          <a:p>
            <a:r>
              <a:rPr lang="en-GB"/>
              <a:t>Title</a:t>
            </a:r>
            <a:endParaRPr lang="en-US"/>
          </a:p>
        </p:txBody>
      </p:sp>
      <p:pic>
        <p:nvPicPr>
          <p:cNvPr id="6" name="Graphic 5">
            <a:extLst>
              <a:ext uri="{FF2B5EF4-FFF2-40B4-BE49-F238E27FC236}">
                <a16:creationId xmlns:a16="http://schemas.microsoft.com/office/drawing/2014/main" id="{18A99F72-A43A-46E1-AF4A-F648C03633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3257313"/>
            <a:ext cx="2831075" cy="3099037"/>
          </a:xfrm>
          <a:prstGeom prst="rect">
            <a:avLst/>
          </a:prstGeom>
        </p:spPr>
      </p:pic>
    </p:spTree>
    <p:extLst>
      <p:ext uri="{BB962C8B-B14F-4D97-AF65-F5344CB8AC3E}">
        <p14:creationId xmlns:p14="http://schemas.microsoft.com/office/powerpoint/2010/main" val="3226140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Mint Titl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E88388C-5397-4991-B7DA-1F33F4D9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8763" y="157163"/>
            <a:ext cx="4500086" cy="6460920"/>
          </a:xfrm>
          <a:prstGeom prst="rect">
            <a:avLst/>
          </a:prstGeom>
        </p:spPr>
      </p:pic>
      <p:sp>
        <p:nvSpPr>
          <p:cNvPr id="23" name="Title 1">
            <a:extLst>
              <a:ext uri="{FF2B5EF4-FFF2-40B4-BE49-F238E27FC236}">
                <a16:creationId xmlns:a16="http://schemas.microsoft.com/office/drawing/2014/main" id="{91955CB2-FC52-4681-884A-D5E05E195A64}"/>
              </a:ext>
            </a:extLst>
          </p:cNvPr>
          <p:cNvSpPr>
            <a:spLocks noGrp="1"/>
          </p:cNvSpPr>
          <p:nvPr>
            <p:ph type="ctrTitle"/>
          </p:nvPr>
        </p:nvSpPr>
        <p:spPr>
          <a:xfrm>
            <a:off x="664190" y="2593074"/>
            <a:ext cx="6564573" cy="971479"/>
          </a:xfrm>
          <a:prstGeom prst="rect">
            <a:avLst/>
          </a:prstGeom>
        </p:spPr>
        <p:txBody>
          <a:bodyPr>
            <a:normAutofit fontScale="90000"/>
          </a:bodyPr>
          <a:lstStyle>
            <a:lvl1pPr>
              <a:defRPr b="1" baseline="0">
                <a:solidFill>
                  <a:srgbClr val="044D42"/>
                </a:solidFill>
              </a:defRPr>
            </a:lvl1pPr>
          </a:lstStyle>
          <a:p>
            <a:pPr algn="l"/>
            <a:r>
              <a:rPr lang="en-GB"/>
              <a:t>Introduction slide 1</a:t>
            </a:r>
            <a:endParaRPr lang="en-US"/>
          </a:p>
        </p:txBody>
      </p:sp>
      <p:sp>
        <p:nvSpPr>
          <p:cNvPr id="24" name="Subtitle 2">
            <a:extLst>
              <a:ext uri="{FF2B5EF4-FFF2-40B4-BE49-F238E27FC236}">
                <a16:creationId xmlns:a16="http://schemas.microsoft.com/office/drawing/2014/main" id="{72177743-B1F1-4405-BD08-1BA0D44F2D13}"/>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26" name="Picture 25" descr="A close up of a sign&#10;&#10;Description automatically generated">
            <a:extLst>
              <a:ext uri="{FF2B5EF4-FFF2-40B4-BE49-F238E27FC236}">
                <a16:creationId xmlns:a16="http://schemas.microsoft.com/office/drawing/2014/main" id="{84667330-7FE6-485F-9B96-F382BEEE5D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2915997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Mint Divider">
    <p:spTree>
      <p:nvGrpSpPr>
        <p:cNvPr id="1" name=""/>
        <p:cNvGrpSpPr/>
        <p:nvPr/>
      </p:nvGrpSpPr>
      <p:grpSpPr>
        <a:xfrm>
          <a:off x="0" y="0"/>
          <a:ext cx="0" cy="0"/>
          <a:chOff x="0" y="0"/>
          <a:chExt cx="0" cy="0"/>
        </a:xfrm>
      </p:grpSpPr>
      <p:pic>
        <p:nvPicPr>
          <p:cNvPr id="2" name="Picture 7" descr="A screenshot of a cell phone&#10;&#10;Description automatically generated">
            <a:extLst>
              <a:ext uri="{FF2B5EF4-FFF2-40B4-BE49-F238E27FC236}">
                <a16:creationId xmlns:a16="http://schemas.microsoft.com/office/drawing/2014/main" id="{4838C15A-9D7C-408A-AD09-0CF6E54CE443}"/>
              </a:ext>
            </a:extLst>
          </p:cNvPr>
          <p:cNvPicPr>
            <a:picLocks noChangeAspect="1"/>
          </p:cNvPicPr>
          <p:nvPr userDrawn="1"/>
        </p:nvPicPr>
        <p:blipFill>
          <a:blip r:embed="rId2"/>
          <a:stretch>
            <a:fillRect/>
          </a:stretch>
        </p:blipFill>
        <p:spPr>
          <a:xfrm>
            <a:off x="0" y="-39715"/>
            <a:ext cx="12192000" cy="6853912"/>
          </a:xfrm>
          <a:prstGeom prst="rect">
            <a:avLst/>
          </a:prstGeom>
          <a:noFill/>
          <a:ln cap="flat">
            <a:noFill/>
          </a:ln>
        </p:spPr>
      </p:pic>
      <p:sp>
        <p:nvSpPr>
          <p:cNvPr id="12" name="Title 1">
            <a:extLst>
              <a:ext uri="{FF2B5EF4-FFF2-40B4-BE49-F238E27FC236}">
                <a16:creationId xmlns:a16="http://schemas.microsoft.com/office/drawing/2014/main" id="{510A9186-5C3C-4F93-9ED4-7B15395E7D78}"/>
              </a:ext>
            </a:extLst>
          </p:cNvPr>
          <p:cNvSpPr>
            <a:spLocks noGrp="1"/>
          </p:cNvSpPr>
          <p:nvPr>
            <p:ph type="title" hasCustomPrompt="1"/>
          </p:nvPr>
        </p:nvSpPr>
        <p:spPr>
          <a:xfrm>
            <a:off x="1540401" y="575466"/>
            <a:ext cx="9111198" cy="2852737"/>
          </a:xfrm>
          <a:prstGeom prst="rect">
            <a:avLst/>
          </a:prstGeom>
        </p:spPr>
        <p:txBody>
          <a:bodyPr anchor="b"/>
          <a:lstStyle>
            <a:lvl1pPr algn="ctr">
              <a:defRPr sz="6000" b="1">
                <a:solidFill>
                  <a:srgbClr val="044D42"/>
                </a:solidFill>
                <a:latin typeface="+mn-lt"/>
              </a:defRPr>
            </a:lvl1pPr>
          </a:lstStyle>
          <a:p>
            <a:r>
              <a:rPr lang="en-US"/>
              <a:t>Section Divide</a:t>
            </a:r>
          </a:p>
        </p:txBody>
      </p:sp>
      <p:sp>
        <p:nvSpPr>
          <p:cNvPr id="13" name="Text Placeholder 2">
            <a:extLst>
              <a:ext uri="{FF2B5EF4-FFF2-40B4-BE49-F238E27FC236}">
                <a16:creationId xmlns:a16="http://schemas.microsoft.com/office/drawing/2014/main" id="{EDDA83C1-FA19-4B9E-B342-BC7373A0BDA3}"/>
              </a:ext>
            </a:extLst>
          </p:cNvPr>
          <p:cNvSpPr>
            <a:spLocks noGrp="1"/>
          </p:cNvSpPr>
          <p:nvPr>
            <p:ph type="body" idx="1" hasCustomPrompt="1"/>
          </p:nvPr>
        </p:nvSpPr>
        <p:spPr>
          <a:xfrm>
            <a:off x="1540400" y="3837954"/>
            <a:ext cx="9111199"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spTree>
    <p:extLst>
      <p:ext uri="{BB962C8B-B14F-4D97-AF65-F5344CB8AC3E}">
        <p14:creationId xmlns:p14="http://schemas.microsoft.com/office/powerpoint/2010/main" val="3115627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i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8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t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a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01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4CF8-36C3-4DDD-A7FB-0019618A8594}"/>
              </a:ext>
            </a:extLst>
          </p:cNvPr>
          <p:cNvSpPr>
            <a:spLocks noGrp="1"/>
          </p:cNvSpPr>
          <p:nvPr>
            <p:ph type="title"/>
          </p:nvPr>
        </p:nvSpPr>
        <p:spPr/>
        <p:txBody>
          <a:bodyPr/>
          <a:lstStyle>
            <a:lvl1pPr>
              <a:defRPr b="1">
                <a:latin typeface="+mn-lt"/>
              </a:defRPr>
            </a:lvl1pPr>
          </a:lstStyle>
          <a:p>
            <a:r>
              <a:rPr lang="en-US"/>
              <a:t>Click to edit Master title style</a:t>
            </a:r>
          </a:p>
        </p:txBody>
      </p:sp>
      <p:pic>
        <p:nvPicPr>
          <p:cNvPr id="11" name="Picture 10" descr="Shape&#10;&#10;Description automatically generated">
            <a:extLst>
              <a:ext uri="{FF2B5EF4-FFF2-40B4-BE49-F238E27FC236}">
                <a16:creationId xmlns:a16="http://schemas.microsoft.com/office/drawing/2014/main" id="{17C58DFF-ECED-4DCB-BB31-DB64E95BF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5784" y="3999414"/>
            <a:ext cx="2640660" cy="2493461"/>
          </a:xfrm>
          <a:prstGeom prst="rect">
            <a:avLst/>
          </a:prstGeom>
        </p:spPr>
      </p:pic>
    </p:spTree>
    <p:extLst>
      <p:ext uri="{BB962C8B-B14F-4D97-AF65-F5344CB8AC3E}">
        <p14:creationId xmlns:p14="http://schemas.microsoft.com/office/powerpoint/2010/main" val="118911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63E5B6EB-E0F9-4803-9EC0-42E5CBED68E3}"/>
              </a:ext>
            </a:extLst>
          </p:cNvPr>
          <p:cNvSpPr txBox="1">
            <a:spLocks noGrp="1"/>
          </p:cNvSpPr>
          <p:nvPr>
            <p:ph type="body" sz="quarter" idx="4294967295"/>
          </p:nvPr>
        </p:nvSpPr>
        <p:spPr>
          <a:xfrm>
            <a:off x="640402" y="645774"/>
            <a:ext cx="3262835" cy="3867217"/>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1600" b="0" i="0" u="none" strike="noStrike" cap="none" spc="0" baseline="0">
                <a:solidFill>
                  <a:srgbClr val="262626"/>
                </a:solidFill>
                <a:uFillTx/>
                <a:latin typeface="Calibri regular"/>
                <a:cs typeface="Calibri bold" pitchFamily="34"/>
              </a:defRPr>
            </a:lvl1pPr>
            <a:lvl2pPr marL="228600" marR="0" lvl="0" fontAlgn="auto">
              <a:spcBef>
                <a:spcPts val="1000"/>
              </a:spcBef>
              <a:spcAft>
                <a:spcPts val="0"/>
              </a:spcAft>
              <a:buSzPct val="100000"/>
              <a:buFont typeface="Arial" pitchFamily="34"/>
              <a:tabLst/>
              <a:defRPr lang="en-GB" sz="1600" b="0" i="0" u="none" strike="noStrike" cap="none" spc="0" baseline="0">
                <a:solidFill>
                  <a:srgbClr val="262626"/>
                </a:solidFill>
                <a:uFillTx/>
                <a:latin typeface="Calibri regular"/>
                <a:cs typeface="Calibri bold" pitchFamily="34"/>
              </a:defRPr>
            </a:lvl2pPr>
          </a:lstStyle>
          <a:p>
            <a:pPr lvl="0"/>
            <a:r>
              <a:rPr lang="en-GB"/>
              <a:t>Calibri Regular - </a:t>
            </a:r>
            <a:r>
              <a:rPr lang="en-GB" err="1"/>
              <a:t>doluptatur</a:t>
            </a:r>
            <a:r>
              <a:rPr lang="en-GB"/>
              <a:t>, </a:t>
            </a:r>
            <a:r>
              <a:rPr lang="en-GB" err="1"/>
              <a:t>si</a:t>
            </a:r>
            <a:r>
              <a:rPr lang="en-GB"/>
              <a:t> </a:t>
            </a:r>
            <a:r>
              <a:rPr lang="en-GB" err="1"/>
              <a:t>denis</a:t>
            </a:r>
            <a:r>
              <a:rPr lang="en-GB"/>
              <a:t> </a:t>
            </a:r>
            <a:r>
              <a:rPr lang="en-GB" err="1"/>
              <a:t>mo</a:t>
            </a:r>
            <a:r>
              <a:rPr lang="en-GB"/>
              <a:t> </a:t>
            </a:r>
            <a:r>
              <a:rPr lang="en-GB" err="1"/>
              <a:t>eaquodia</a:t>
            </a:r>
            <a:r>
              <a:rPr lang="en-GB"/>
              <a:t> </a:t>
            </a:r>
            <a:r>
              <a:rPr lang="en-GB" err="1"/>
              <a:t>culparia</a:t>
            </a:r>
            <a:r>
              <a:rPr lang="en-GB"/>
              <a:t> </a:t>
            </a:r>
            <a:r>
              <a:rPr lang="en-GB" err="1"/>
              <a:t>quatem</a:t>
            </a:r>
            <a:r>
              <a:rPr lang="en-GB"/>
              <a:t> </a:t>
            </a:r>
            <a:r>
              <a:rPr lang="en-GB" err="1"/>
              <a:t>consenist</a:t>
            </a:r>
            <a:r>
              <a:rPr lang="en-GB"/>
              <a:t> </a:t>
            </a:r>
            <a:r>
              <a:rPr lang="en-GB" err="1"/>
              <a:t>ipsuntibus</a:t>
            </a:r>
            <a:r>
              <a:rPr lang="en-GB"/>
              <a:t> </a:t>
            </a:r>
            <a:r>
              <a:rPr lang="en-GB" err="1"/>
              <a:t>sam</a:t>
            </a:r>
            <a:r>
              <a:rPr lang="en-GB"/>
              <a:t>, </a:t>
            </a:r>
            <a:r>
              <a:rPr lang="en-GB" err="1"/>
              <a:t>quamusa</a:t>
            </a:r>
            <a:r>
              <a:rPr lang="en-GB"/>
              <a:t> </a:t>
            </a:r>
            <a:r>
              <a:rPr lang="en-GB" err="1"/>
              <a:t>ndamus</a:t>
            </a:r>
            <a:r>
              <a:rPr lang="en-GB"/>
              <a:t> deles </a:t>
            </a:r>
            <a:r>
              <a:rPr lang="en-GB" err="1"/>
              <a:t>andam</a:t>
            </a:r>
            <a:r>
              <a:rPr lang="en-GB"/>
              <a:t> net </a:t>
            </a:r>
            <a:r>
              <a:rPr lang="en-GB" err="1"/>
              <a:t>aliqui</a:t>
            </a:r>
            <a:r>
              <a:rPr lang="en-GB"/>
              <a:t> ne a none del </a:t>
            </a:r>
            <a:r>
              <a:rPr lang="en-GB" err="1"/>
              <a:t>labores</a:t>
            </a:r>
            <a:r>
              <a:rPr lang="en-GB"/>
              <a:t> </a:t>
            </a:r>
            <a:r>
              <a:rPr lang="en-GB" err="1"/>
              <a:t>simil</a:t>
            </a:r>
            <a:r>
              <a:rPr lang="en-GB"/>
              <a:t> mil </a:t>
            </a:r>
            <a:r>
              <a:rPr lang="en-GB" err="1"/>
              <a:t>moluptatur</a:t>
            </a:r>
            <a:r>
              <a:rPr lang="en-GB"/>
              <a:t>, sim que </a:t>
            </a:r>
            <a:r>
              <a:rPr lang="en-GB" err="1"/>
              <a:t>verias</a:t>
            </a:r>
            <a:r>
              <a:rPr lang="en-GB"/>
              <a:t> </a:t>
            </a:r>
            <a:r>
              <a:rPr lang="en-GB" err="1"/>
              <a:t>conseque</a:t>
            </a:r>
            <a:r>
              <a:rPr lang="en-GB"/>
              <a:t> </a:t>
            </a:r>
            <a:r>
              <a:rPr lang="en-GB" err="1"/>
              <a:t>pratur</a:t>
            </a:r>
            <a:r>
              <a:rPr lang="en-GB"/>
              <a:t>?</a:t>
            </a:r>
          </a:p>
          <a:p>
            <a:pPr lvl="0"/>
            <a:r>
              <a:rPr lang="en-GB" err="1"/>
              <a:t>Erum</a:t>
            </a:r>
            <a:r>
              <a:rPr lang="en-GB"/>
              <a:t> </a:t>
            </a:r>
            <a:r>
              <a:rPr lang="en-GB" err="1"/>
              <a:t>volupta</a:t>
            </a:r>
            <a:r>
              <a:rPr lang="en-GB"/>
              <a:t> </a:t>
            </a:r>
            <a:r>
              <a:rPr lang="en-GB" err="1"/>
              <a:t>tionsequae</a:t>
            </a:r>
            <a:r>
              <a:rPr lang="en-GB"/>
              <a:t> </a:t>
            </a:r>
            <a:r>
              <a:rPr lang="en-GB" err="1"/>
              <a:t>voluptat</a:t>
            </a:r>
            <a:r>
              <a:rPr lang="en-GB"/>
              <a:t>. Calibri Regular - </a:t>
            </a:r>
            <a:r>
              <a:rPr lang="en-GB" err="1"/>
              <a:t>doluptatur</a:t>
            </a:r>
            <a:r>
              <a:rPr lang="en-GB"/>
              <a:t>, </a:t>
            </a:r>
            <a:r>
              <a:rPr lang="en-GB" err="1"/>
              <a:t>si</a:t>
            </a:r>
            <a:r>
              <a:rPr lang="en-GB"/>
              <a:t> </a:t>
            </a:r>
            <a:r>
              <a:rPr lang="en-GB" err="1"/>
              <a:t>denis</a:t>
            </a:r>
            <a:r>
              <a:rPr lang="en-GB"/>
              <a:t> </a:t>
            </a:r>
            <a:r>
              <a:rPr lang="en-GB" err="1"/>
              <a:t>mo</a:t>
            </a:r>
            <a:r>
              <a:rPr lang="en-GB"/>
              <a:t> </a:t>
            </a:r>
            <a:r>
              <a:rPr lang="en-GB" err="1"/>
              <a:t>eaquodia</a:t>
            </a:r>
            <a:r>
              <a:rPr lang="en-GB"/>
              <a:t> </a:t>
            </a:r>
            <a:r>
              <a:rPr lang="en-GB" err="1"/>
              <a:t>culparia</a:t>
            </a:r>
            <a:r>
              <a:rPr lang="en-GB"/>
              <a:t> </a:t>
            </a:r>
            <a:r>
              <a:rPr lang="en-GB" err="1"/>
              <a:t>quatem</a:t>
            </a:r>
            <a:r>
              <a:rPr lang="en-GB"/>
              <a:t> </a:t>
            </a:r>
            <a:r>
              <a:rPr lang="en-GB" err="1"/>
              <a:t>consenist</a:t>
            </a:r>
            <a:r>
              <a:rPr lang="en-GB"/>
              <a:t> </a:t>
            </a:r>
            <a:r>
              <a:rPr lang="en-GB" err="1"/>
              <a:t>ipsuntibus</a:t>
            </a:r>
            <a:r>
              <a:rPr lang="en-GB"/>
              <a:t> </a:t>
            </a:r>
            <a:r>
              <a:rPr lang="en-GB" err="1"/>
              <a:t>sam</a:t>
            </a:r>
            <a:r>
              <a:rPr lang="en-GB"/>
              <a:t>, </a:t>
            </a:r>
            <a:r>
              <a:rPr lang="en-GB" err="1"/>
              <a:t>quamusa</a:t>
            </a:r>
            <a:r>
              <a:rPr lang="en-GB"/>
              <a:t> </a:t>
            </a:r>
            <a:r>
              <a:rPr lang="en-GB" err="1"/>
              <a:t>ndamus</a:t>
            </a:r>
            <a:r>
              <a:rPr lang="en-GB"/>
              <a:t> deles </a:t>
            </a:r>
            <a:r>
              <a:rPr lang="en-GB" err="1"/>
              <a:t>andam</a:t>
            </a:r>
            <a:r>
              <a:rPr lang="en-GB"/>
              <a:t> net </a:t>
            </a:r>
            <a:r>
              <a:rPr lang="en-GB" err="1"/>
              <a:t>aliqui</a:t>
            </a:r>
            <a:r>
              <a:rPr lang="en-GB"/>
              <a:t> ne a none del </a:t>
            </a:r>
            <a:r>
              <a:rPr lang="en-GB" err="1"/>
              <a:t>labores</a:t>
            </a:r>
            <a:endParaRPr lang="en-GB"/>
          </a:p>
        </p:txBody>
      </p:sp>
    </p:spTree>
    <p:extLst>
      <p:ext uri="{BB962C8B-B14F-4D97-AF65-F5344CB8AC3E}">
        <p14:creationId xmlns:p14="http://schemas.microsoft.com/office/powerpoint/2010/main" val="37808437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nk Title">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0ABA066-7CE6-4605-B136-EB65EA4E26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20597" y="144045"/>
            <a:ext cx="4527809" cy="6558832"/>
          </a:xfrm>
          <a:prstGeom prst="rect">
            <a:avLst/>
          </a:prstGeom>
        </p:spPr>
      </p:pic>
      <p:sp>
        <p:nvSpPr>
          <p:cNvPr id="10" name="Title 1">
            <a:extLst>
              <a:ext uri="{FF2B5EF4-FFF2-40B4-BE49-F238E27FC236}">
                <a16:creationId xmlns:a16="http://schemas.microsoft.com/office/drawing/2014/main" id="{7B172902-3F8C-4687-BF66-C82DE67AD9CA}"/>
              </a:ext>
            </a:extLst>
          </p:cNvPr>
          <p:cNvSpPr>
            <a:spLocks noGrp="1"/>
          </p:cNvSpPr>
          <p:nvPr>
            <p:ph type="ctrTitle" hasCustomPrompt="1"/>
          </p:nvPr>
        </p:nvSpPr>
        <p:spPr>
          <a:xfrm>
            <a:off x="664190" y="2753094"/>
            <a:ext cx="6564573" cy="614946"/>
          </a:xfrm>
          <a:prstGeom prst="rect">
            <a:avLst/>
          </a:prstGeom>
        </p:spPr>
        <p:txBody>
          <a:bodyPr>
            <a:normAutofit fontScale="90000"/>
          </a:bodyPr>
          <a:lstStyle>
            <a:lvl1pPr algn="l">
              <a:defRPr b="1" baseline="0">
                <a:solidFill>
                  <a:schemeClr val="tx1"/>
                </a:solidFill>
                <a:latin typeface="+mn-lt"/>
              </a:defRPr>
            </a:lvl1pPr>
          </a:lstStyle>
          <a:p>
            <a:pPr algn="l"/>
            <a:r>
              <a:rPr lang="en-GB"/>
              <a:t>Introduction slide 1</a:t>
            </a:r>
            <a:endParaRPr lang="en-US"/>
          </a:p>
        </p:txBody>
      </p:sp>
      <p:sp>
        <p:nvSpPr>
          <p:cNvPr id="11" name="Subtitle 2">
            <a:extLst>
              <a:ext uri="{FF2B5EF4-FFF2-40B4-BE49-F238E27FC236}">
                <a16:creationId xmlns:a16="http://schemas.microsoft.com/office/drawing/2014/main" id="{2C769CE3-D106-4E43-8817-8F3EB724C0E8}"/>
              </a:ext>
            </a:extLst>
          </p:cNvPr>
          <p:cNvSpPr>
            <a:spLocks noGrp="1"/>
          </p:cNvSpPr>
          <p:nvPr>
            <p:ph type="subTitle" idx="1"/>
          </p:nvPr>
        </p:nvSpPr>
        <p:spPr>
          <a:xfrm>
            <a:off x="664190" y="3920000"/>
            <a:ext cx="6671481" cy="971479"/>
          </a:xfrm>
          <a:prstGeom prst="rect">
            <a:avLst/>
          </a:prstGeom>
        </p:spPr>
        <p:txBody>
          <a:bodyPr/>
          <a:lstStyle>
            <a:lvl1pPr marL="0" indent="0">
              <a:buNone/>
              <a:defRPr/>
            </a:lvl1pPr>
          </a:lstStyle>
          <a:p>
            <a:pPr algn="l"/>
            <a:r>
              <a:rPr lang="en-GB" err="1"/>
              <a:t>Subheader</a:t>
            </a:r>
            <a:r>
              <a:rPr lang="en-GB"/>
              <a:t> goes here</a:t>
            </a:r>
            <a:endParaRPr lang="en-US"/>
          </a:p>
        </p:txBody>
      </p:sp>
      <p:pic>
        <p:nvPicPr>
          <p:cNvPr id="12" name="Picture 11" descr="A close up of a sign&#10;&#10;Description automatically generated">
            <a:extLst>
              <a:ext uri="{FF2B5EF4-FFF2-40B4-BE49-F238E27FC236}">
                <a16:creationId xmlns:a16="http://schemas.microsoft.com/office/drawing/2014/main" id="{C1A8B051-9976-48C4-81D1-6F141099DC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190" y="627654"/>
            <a:ext cx="1809675" cy="1001097"/>
          </a:xfrm>
          <a:prstGeom prst="rect">
            <a:avLst/>
          </a:prstGeom>
        </p:spPr>
      </p:pic>
    </p:spTree>
    <p:extLst>
      <p:ext uri="{BB962C8B-B14F-4D97-AF65-F5344CB8AC3E}">
        <p14:creationId xmlns:p14="http://schemas.microsoft.com/office/powerpoint/2010/main" val="1798148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nk Divi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CB0879-FE42-40ED-8801-B732133B9E00}"/>
              </a:ext>
            </a:extLst>
          </p:cNvPr>
          <p:cNvSpPr>
            <a:spLocks noGrp="1"/>
          </p:cNvSpPr>
          <p:nvPr>
            <p:ph type="title" hasCustomPrompt="1"/>
          </p:nvPr>
        </p:nvSpPr>
        <p:spPr>
          <a:xfrm>
            <a:off x="763611" y="434690"/>
            <a:ext cx="10515600" cy="2852737"/>
          </a:xfrm>
          <a:prstGeom prst="rect">
            <a:avLst/>
          </a:prstGeom>
        </p:spPr>
        <p:txBody>
          <a:bodyPr anchor="b"/>
          <a:lstStyle>
            <a:lvl1pPr>
              <a:defRPr sz="6000" b="1">
                <a:latin typeface="+mn-lt"/>
              </a:defRPr>
            </a:lvl1pPr>
          </a:lstStyle>
          <a:p>
            <a:r>
              <a:rPr lang="en-US"/>
              <a:t>Section Divide</a:t>
            </a:r>
          </a:p>
        </p:txBody>
      </p:sp>
      <p:sp>
        <p:nvSpPr>
          <p:cNvPr id="8" name="Text Placeholder 2">
            <a:extLst>
              <a:ext uri="{FF2B5EF4-FFF2-40B4-BE49-F238E27FC236}">
                <a16:creationId xmlns:a16="http://schemas.microsoft.com/office/drawing/2014/main" id="{8EEA6D6C-24A7-4814-8C70-2146DEBE3F51}"/>
              </a:ext>
            </a:extLst>
          </p:cNvPr>
          <p:cNvSpPr>
            <a:spLocks noGrp="1"/>
          </p:cNvSpPr>
          <p:nvPr>
            <p:ph type="body" idx="1" hasCustomPrompt="1"/>
          </p:nvPr>
        </p:nvSpPr>
        <p:spPr>
          <a:xfrm>
            <a:off x="763611" y="3429000"/>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M</a:t>
            </a:r>
            <a:r>
              <a:rPr lang="en-US"/>
              <a:t>ore detail here</a:t>
            </a:r>
          </a:p>
        </p:txBody>
      </p:sp>
      <p:pic>
        <p:nvPicPr>
          <p:cNvPr id="11" name="Graphic 10">
            <a:extLst>
              <a:ext uri="{FF2B5EF4-FFF2-40B4-BE49-F238E27FC236}">
                <a16:creationId xmlns:a16="http://schemas.microsoft.com/office/drawing/2014/main" id="{31D37420-ED09-419B-B6B3-0A155C0AA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07483"/>
            <a:ext cx="12358048" cy="2286000"/>
          </a:xfrm>
          <a:prstGeom prst="rect">
            <a:avLst/>
          </a:prstGeom>
        </p:spPr>
      </p:pic>
    </p:spTree>
    <p:extLst>
      <p:ext uri="{BB962C8B-B14F-4D97-AF65-F5344CB8AC3E}">
        <p14:creationId xmlns:p14="http://schemas.microsoft.com/office/powerpoint/2010/main" val="370708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C49B7-9494-4CFA-A4CF-8CDE7C56BA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0C623-6E78-47CD-A7C8-6AED9CBF8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404331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702" r:id="rId3"/>
    <p:sldLayoutId id="2147483705" r:id="rId4"/>
    <p:sldLayoutId id="2147483720" r:id="rId5"/>
    <p:sldLayoutId id="2147483725" r:id="rId6"/>
    <p:sldLayoutId id="2147483726" r:id="rId7"/>
  </p:sldLayoutIdLst>
  <p:txStyles>
    <p:title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032446"/>
      </p:ext>
    </p:extLst>
  </p:cSld>
  <p:clrMap bg1="dk1" tx1="lt1" bg2="dk2" tx2="lt2" accent1="accent1" accent2="accent2" accent3="accent3" accent4="accent4" accent5="accent5" accent6="accent6" hlink="hlink" folHlink="folHlink"/>
  <p:sldLayoutIdLst>
    <p:sldLayoutId id="2147483698" r:id="rId1"/>
    <p:sldLayoutId id="2147483700" r:id="rId2"/>
    <p:sldLayoutId id="2147483706" r:id="rId3"/>
    <p:sldLayoutId id="214748371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69ACE-1F42-41D9-8675-1BA4EF1E3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0E5DAC-BABD-4289-A7CF-8C891A9BE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896986"/>
      </p:ext>
    </p:extLst>
  </p:cSld>
  <p:clrMap bg1="dk1" tx1="lt1" bg2="dk2" tx2="lt2" accent1="accent1" accent2="accent2" accent3="accent3" accent4="accent4" accent5="accent5" accent6="accent6" hlink="hlink" folHlink="folHlink"/>
  <p:sldLayoutIdLst>
    <p:sldLayoutId id="2147483704" r:id="rId1"/>
    <p:sldLayoutId id="2147483703" r:id="rId2"/>
    <p:sldLayoutId id="2147483715" r:id="rId3"/>
    <p:sldLayoutId id="2147483685" r:id="rId4"/>
    <p:sldLayoutId id="2147483687" r:id="rId5"/>
    <p:sldLayoutId id="2147483688" r:id="rId6"/>
    <p:sldLayoutId id="2147483689" r:id="rId7"/>
    <p:sldLayoutId id="2147483690" r:id="rId8"/>
    <p:sldLayoutId id="2147483691" r:id="rId9"/>
    <p:sldLayoutId id="2147483692"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914400" rtl="0" eaLnBrk="1" latinLnBrk="0" hangingPunct="1">
        <a:lnSpc>
          <a:spcPct val="90000"/>
        </a:lnSpc>
        <a:spcBef>
          <a:spcPct val="0"/>
        </a:spcBef>
        <a:buNone/>
        <a:defRPr sz="4400" b="1" kern="1200">
          <a:solidFill>
            <a:srgbClr val="044D4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A6131-27F0-41BD-9810-87A446C5B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687E1C-9498-49CF-A643-BC534964F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556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718" r:id="rId5"/>
    <p:sldLayoutId id="2147483719" r:id="rId6"/>
    <p:sldLayoutId id="2147483722" r:id="rId7"/>
    <p:sldLayoutId id="2147483723" r:id="rId8"/>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13" Type="http://schemas.microsoft.com/office/2007/relationships/diagramDrawing" Target="../diagrams/drawing4.xml"/><Relationship Id="rId18" Type="http://schemas.microsoft.com/office/2007/relationships/diagramDrawing" Target="../diagrams/drawing5.xml"/><Relationship Id="rId26" Type="http://schemas.openxmlformats.org/officeDocument/2006/relationships/diagramQuickStyle" Target="../diagrams/quickStyle7.xml"/><Relationship Id="rId3" Type="http://schemas.openxmlformats.org/officeDocument/2006/relationships/diagramData" Target="../diagrams/data3.xml"/><Relationship Id="rId21" Type="http://schemas.openxmlformats.org/officeDocument/2006/relationships/diagramQuickStyle" Target="../diagrams/quickStyle6.xml"/><Relationship Id="rId7" Type="http://schemas.microsoft.com/office/2007/relationships/diagramDrawing" Target="../diagrams/drawing3.xml"/><Relationship Id="rId12" Type="http://schemas.openxmlformats.org/officeDocument/2006/relationships/diagramColors" Target="../diagrams/colors4.xml"/><Relationship Id="rId17" Type="http://schemas.openxmlformats.org/officeDocument/2006/relationships/diagramColors" Target="../diagrams/colors5.xml"/><Relationship Id="rId25" Type="http://schemas.openxmlformats.org/officeDocument/2006/relationships/diagramLayout" Target="../diagrams/layout7.xml"/><Relationship Id="rId33" Type="http://schemas.microsoft.com/office/2007/relationships/diagramDrawing" Target="../diagrams/drawing8.xml"/><Relationship Id="rId2" Type="http://schemas.openxmlformats.org/officeDocument/2006/relationships/notesSlide" Target="../notesSlides/notesSlide2.xml"/><Relationship Id="rId16" Type="http://schemas.openxmlformats.org/officeDocument/2006/relationships/diagramQuickStyle" Target="../diagrams/quickStyle5.xml"/><Relationship Id="rId20" Type="http://schemas.openxmlformats.org/officeDocument/2006/relationships/diagramLayout" Target="../diagrams/layout6.xml"/><Relationship Id="rId29"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QuickStyle" Target="../diagrams/quickStyle4.xml"/><Relationship Id="rId24" Type="http://schemas.openxmlformats.org/officeDocument/2006/relationships/diagramData" Target="../diagrams/data7.xml"/><Relationship Id="rId32" Type="http://schemas.openxmlformats.org/officeDocument/2006/relationships/diagramColors" Target="../diagrams/colors8.xml"/><Relationship Id="rId5" Type="http://schemas.openxmlformats.org/officeDocument/2006/relationships/diagramQuickStyle" Target="../diagrams/quickStyle3.xml"/><Relationship Id="rId15" Type="http://schemas.openxmlformats.org/officeDocument/2006/relationships/diagramLayout" Target="../diagrams/layout5.xml"/><Relationship Id="rId23" Type="http://schemas.microsoft.com/office/2007/relationships/diagramDrawing" Target="../diagrams/drawing6.xml"/><Relationship Id="rId28" Type="http://schemas.microsoft.com/office/2007/relationships/diagramDrawing" Target="../diagrams/drawing7.xml"/><Relationship Id="rId10" Type="http://schemas.openxmlformats.org/officeDocument/2006/relationships/diagramLayout" Target="../diagrams/layout4.xml"/><Relationship Id="rId19" Type="http://schemas.openxmlformats.org/officeDocument/2006/relationships/diagramData" Target="../diagrams/data6.xml"/><Relationship Id="rId31" Type="http://schemas.openxmlformats.org/officeDocument/2006/relationships/diagramQuickStyle" Target="../diagrams/quickStyle8.xml"/><Relationship Id="rId4" Type="http://schemas.openxmlformats.org/officeDocument/2006/relationships/diagramLayout" Target="../diagrams/layout3.xml"/><Relationship Id="rId9" Type="http://schemas.openxmlformats.org/officeDocument/2006/relationships/diagramData" Target="../diagrams/data4.xml"/><Relationship Id="rId14" Type="http://schemas.openxmlformats.org/officeDocument/2006/relationships/diagramData" Target="../diagrams/data5.xml"/><Relationship Id="rId22" Type="http://schemas.openxmlformats.org/officeDocument/2006/relationships/diagramColors" Target="../diagrams/colors6.xml"/><Relationship Id="rId27" Type="http://schemas.openxmlformats.org/officeDocument/2006/relationships/diagramColors" Target="../diagrams/colors7.xml"/><Relationship Id="rId30"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D4DD-EFB4-D559-7FA8-195666667204}"/>
              </a:ext>
            </a:extLst>
          </p:cNvPr>
          <p:cNvSpPr>
            <a:spLocks noGrp="1"/>
          </p:cNvSpPr>
          <p:nvPr>
            <p:ph type="ctrTitle"/>
          </p:nvPr>
        </p:nvSpPr>
        <p:spPr/>
        <p:txBody>
          <a:bodyPr>
            <a:noAutofit/>
          </a:bodyPr>
          <a:lstStyle/>
          <a:p>
            <a:pPr algn="ctr"/>
            <a:r>
              <a:rPr lang="en-GB" sz="4800" dirty="0"/>
              <a:t>Our approach to social work education and training</a:t>
            </a:r>
          </a:p>
        </p:txBody>
      </p:sp>
      <p:sp>
        <p:nvSpPr>
          <p:cNvPr id="3" name="Subtitle 2">
            <a:extLst>
              <a:ext uri="{FF2B5EF4-FFF2-40B4-BE49-F238E27FC236}">
                <a16:creationId xmlns:a16="http://schemas.microsoft.com/office/drawing/2014/main" id="{D53D7608-DD83-3C08-A3CE-960770A54D4D}"/>
              </a:ext>
            </a:extLst>
          </p:cNvPr>
          <p:cNvSpPr>
            <a:spLocks noGrp="1"/>
          </p:cNvSpPr>
          <p:nvPr>
            <p:ph type="subTitle" idx="1"/>
          </p:nvPr>
        </p:nvSpPr>
        <p:spPr>
          <a:xfrm>
            <a:off x="664190" y="3920000"/>
            <a:ext cx="6671481" cy="2159671"/>
          </a:xfrm>
        </p:spPr>
        <p:txBody>
          <a:bodyPr>
            <a:normAutofit/>
          </a:bodyPr>
          <a:lstStyle/>
          <a:p>
            <a:pPr algn="r"/>
            <a:endParaRPr lang="en-GB" dirty="0"/>
          </a:p>
          <a:p>
            <a:pPr algn="ctr"/>
            <a:r>
              <a:rPr lang="en-GB" dirty="0"/>
              <a:t>Jonathan Monk</a:t>
            </a:r>
          </a:p>
          <a:p>
            <a:pPr algn="ctr"/>
            <a:r>
              <a:rPr lang="en-GB" dirty="0"/>
              <a:t>11</a:t>
            </a:r>
            <a:r>
              <a:rPr lang="en-GB" baseline="30000" dirty="0"/>
              <a:t>th</a:t>
            </a:r>
            <a:r>
              <a:rPr lang="en-GB" dirty="0"/>
              <a:t> July 2023</a:t>
            </a:r>
            <a:endParaRPr lang="en-GB" baseline="30000" dirty="0"/>
          </a:p>
        </p:txBody>
      </p:sp>
    </p:spTree>
    <p:extLst>
      <p:ext uri="{BB962C8B-B14F-4D97-AF65-F5344CB8AC3E}">
        <p14:creationId xmlns:p14="http://schemas.microsoft.com/office/powerpoint/2010/main" val="284106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060303-9C85-EDCD-13F1-E717FB2D5717}"/>
              </a:ext>
            </a:extLst>
          </p:cNvPr>
          <p:cNvSpPr txBox="1">
            <a:spLocks/>
          </p:cNvSpPr>
          <p:nvPr/>
        </p:nvSpPr>
        <p:spPr>
          <a:xfrm>
            <a:off x="588301" y="561412"/>
            <a:ext cx="10515600" cy="84284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2">
                    <a:lumMod val="75000"/>
                  </a:schemeClr>
                </a:solidFill>
                <a:latin typeface="+mn-lt"/>
              </a:rPr>
              <a:t>Our next steps over the coming year</a:t>
            </a:r>
          </a:p>
        </p:txBody>
      </p:sp>
      <p:sp>
        <p:nvSpPr>
          <p:cNvPr id="6" name="TextBox 5">
            <a:extLst>
              <a:ext uri="{FF2B5EF4-FFF2-40B4-BE49-F238E27FC236}">
                <a16:creationId xmlns:a16="http://schemas.microsoft.com/office/drawing/2014/main" id="{06239ECA-1DAE-635E-4017-694F8BDD8C9A}"/>
              </a:ext>
            </a:extLst>
          </p:cNvPr>
          <p:cNvSpPr txBox="1"/>
          <p:nvPr/>
        </p:nvSpPr>
        <p:spPr>
          <a:xfrm>
            <a:off x="3774542" y="1345657"/>
            <a:ext cx="7972425" cy="5170646"/>
          </a:xfrm>
          <a:prstGeom prst="rect">
            <a:avLst/>
          </a:prstGeom>
          <a:noFill/>
        </p:spPr>
        <p:txBody>
          <a:bodyPr wrap="square">
            <a:spAutoFit/>
          </a:bodyPr>
          <a:lstStyle/>
          <a:p>
            <a:pPr marL="285750" indent="-285750">
              <a:buFont typeface="Arial" panose="020B0604020202020204" pitchFamily="34" charset="0"/>
              <a:buChar char="•"/>
            </a:pPr>
            <a:r>
              <a:rPr lang="en-GB" sz="2200" dirty="0">
                <a:solidFill>
                  <a:schemeClr val="bg1"/>
                </a:solidFill>
              </a:rPr>
              <a:t>Education Strategy and roadmap</a:t>
            </a:r>
          </a:p>
          <a:p>
            <a:pPr marL="285750" indent="-285750">
              <a:buFont typeface="Arial" panose="020B0604020202020204" pitchFamily="34" charset="0"/>
              <a:buChar char="•"/>
            </a:pPr>
            <a:r>
              <a:rPr lang="en-GB" sz="2200" dirty="0">
                <a:solidFill>
                  <a:schemeClr val="bg1"/>
                </a:solidFill>
              </a:rPr>
              <a:t>Findings from our research projects</a:t>
            </a:r>
          </a:p>
          <a:p>
            <a:pPr marL="285750" indent="-285750">
              <a:buFont typeface="Arial" panose="020B0604020202020204" pitchFamily="34" charset="0"/>
              <a:buChar char="•"/>
            </a:pPr>
            <a:r>
              <a:rPr lang="en-GB" sz="2200" dirty="0">
                <a:solidFill>
                  <a:schemeClr val="bg1"/>
                </a:solidFill>
              </a:rPr>
              <a:t>Analyse findings from our regulation of initial education and training to develop our position and understanding</a:t>
            </a:r>
          </a:p>
          <a:p>
            <a:pPr marL="285750" indent="-285750">
              <a:buFont typeface="Arial" panose="020B0604020202020204" pitchFamily="34" charset="0"/>
              <a:buChar char="•"/>
            </a:pPr>
            <a:r>
              <a:rPr lang="en-GB" sz="2200" dirty="0">
                <a:solidFill>
                  <a:schemeClr val="bg1"/>
                </a:solidFill>
              </a:rPr>
              <a:t>Annual Monitoring – sharing learning</a:t>
            </a:r>
          </a:p>
          <a:p>
            <a:pPr marL="285750" indent="-285750">
              <a:buFont typeface="Arial" panose="020B0604020202020204" pitchFamily="34" charset="0"/>
              <a:buChar char="•"/>
            </a:pPr>
            <a:r>
              <a:rPr lang="en-GB" sz="2200" dirty="0">
                <a:solidFill>
                  <a:schemeClr val="bg1"/>
                </a:solidFill>
              </a:rPr>
              <a:t>Implementation of Best Interest Assessor Standards and approach to inspection</a:t>
            </a:r>
          </a:p>
          <a:p>
            <a:pPr marL="285750" indent="-285750">
              <a:buFont typeface="Arial" panose="020B0604020202020204" pitchFamily="34" charset="0"/>
              <a:buChar char="•"/>
            </a:pPr>
            <a:r>
              <a:rPr lang="en-GB" sz="2200" dirty="0">
                <a:solidFill>
                  <a:schemeClr val="bg1"/>
                </a:solidFill>
              </a:rPr>
              <a:t>Engagement with course providers, practice educators and students to develop insight </a:t>
            </a:r>
          </a:p>
          <a:p>
            <a:pPr marL="285750" indent="-285750">
              <a:buFont typeface="Arial" panose="020B0604020202020204" pitchFamily="34" charset="0"/>
              <a:buChar char="•"/>
            </a:pPr>
            <a:r>
              <a:rPr lang="en-GB" sz="2200" dirty="0">
                <a:solidFill>
                  <a:schemeClr val="bg1"/>
                </a:solidFill>
              </a:rPr>
              <a:t>Digital developments</a:t>
            </a:r>
          </a:p>
          <a:p>
            <a:pPr marL="285750" indent="-285750">
              <a:buFont typeface="Arial" panose="020B0604020202020204" pitchFamily="34" charset="0"/>
              <a:buChar char="•"/>
            </a:pPr>
            <a:r>
              <a:rPr lang="en-GB" sz="2200" dirty="0">
                <a:solidFill>
                  <a:schemeClr val="bg1"/>
                </a:solidFill>
              </a:rPr>
              <a:t>Review existing education and training standards – learning from current cycle and lessons for planning next cycle</a:t>
            </a:r>
          </a:p>
          <a:p>
            <a:pPr marL="285750" indent="-285750">
              <a:buFont typeface="Arial" panose="020B0604020202020204" pitchFamily="34" charset="0"/>
              <a:buChar char="•"/>
            </a:pPr>
            <a:r>
              <a:rPr lang="en-GB" sz="2200" dirty="0">
                <a:solidFill>
                  <a:schemeClr val="bg1"/>
                </a:solidFill>
              </a:rPr>
              <a:t>Providing leadership and direction within a complex landscape</a:t>
            </a:r>
          </a:p>
          <a:p>
            <a:pPr marL="285750" indent="-285750">
              <a:buFont typeface="Arial" panose="020B0604020202020204" pitchFamily="34" charset="0"/>
              <a:buChar char="•"/>
            </a:pPr>
            <a:r>
              <a:rPr lang="en-GB" sz="2200" dirty="0">
                <a:solidFill>
                  <a:schemeClr val="bg1"/>
                </a:solidFill>
              </a:rPr>
              <a:t>Making positive improvements to equality, diversity and inclusion in social work education and training</a:t>
            </a:r>
          </a:p>
        </p:txBody>
      </p:sp>
    </p:spTree>
    <p:extLst>
      <p:ext uri="{BB962C8B-B14F-4D97-AF65-F5344CB8AC3E}">
        <p14:creationId xmlns:p14="http://schemas.microsoft.com/office/powerpoint/2010/main" val="366540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8A7A-F3AC-CB43-F567-84B344839A4D}"/>
              </a:ext>
            </a:extLst>
          </p:cNvPr>
          <p:cNvSpPr>
            <a:spLocks noGrp="1"/>
          </p:cNvSpPr>
          <p:nvPr>
            <p:ph type="title"/>
          </p:nvPr>
        </p:nvSpPr>
        <p:spPr>
          <a:xfrm>
            <a:off x="398983" y="511637"/>
            <a:ext cx="10986412" cy="1427356"/>
          </a:xfrm>
        </p:spPr>
        <p:txBody>
          <a:bodyPr>
            <a:normAutofit/>
          </a:bodyPr>
          <a:lstStyle/>
          <a:p>
            <a:r>
              <a:rPr lang="en-GB" sz="6000" dirty="0"/>
              <a:t>Purpose of the session:</a:t>
            </a:r>
          </a:p>
        </p:txBody>
      </p:sp>
      <p:sp>
        <p:nvSpPr>
          <p:cNvPr id="3" name="TextBox 2">
            <a:extLst>
              <a:ext uri="{FF2B5EF4-FFF2-40B4-BE49-F238E27FC236}">
                <a16:creationId xmlns:a16="http://schemas.microsoft.com/office/drawing/2014/main" id="{E37BC559-D202-AFDC-BAF8-26CC9F0F6C59}"/>
              </a:ext>
            </a:extLst>
          </p:cNvPr>
          <p:cNvSpPr txBox="1"/>
          <p:nvPr/>
        </p:nvSpPr>
        <p:spPr>
          <a:xfrm>
            <a:off x="3850134" y="2064576"/>
            <a:ext cx="7367765" cy="4401205"/>
          </a:xfrm>
          <a:prstGeom prst="rect">
            <a:avLst/>
          </a:prstGeom>
          <a:noFill/>
        </p:spPr>
        <p:txBody>
          <a:bodyPr wrap="square" rtlCol="0">
            <a:spAutoFit/>
          </a:bodyPr>
          <a:lstStyle/>
          <a:p>
            <a:pPr marL="571500" indent="-571500">
              <a:buFont typeface="Arial" panose="020B0604020202020204" pitchFamily="34" charset="0"/>
              <a:buChar char="•"/>
            </a:pPr>
            <a:r>
              <a:rPr lang="en-GB" sz="4000" dirty="0">
                <a:solidFill>
                  <a:schemeClr val="bg2">
                    <a:lumMod val="75000"/>
                  </a:schemeClr>
                </a:solidFill>
              </a:rPr>
              <a:t>To outline the development of our approach to Social Work Education and Training</a:t>
            </a:r>
          </a:p>
          <a:p>
            <a:pPr marL="571500" indent="-571500">
              <a:buFont typeface="Arial" panose="020B0604020202020204" pitchFamily="34" charset="0"/>
              <a:buChar char="•"/>
            </a:pPr>
            <a:r>
              <a:rPr lang="en-GB" sz="4000" dirty="0">
                <a:solidFill>
                  <a:schemeClr val="bg2">
                    <a:lumMod val="75000"/>
                  </a:schemeClr>
                </a:solidFill>
              </a:rPr>
              <a:t>To provide an update from our Education Quality Assurance programme</a:t>
            </a:r>
          </a:p>
          <a:p>
            <a:pPr marL="571500" indent="-571500">
              <a:buFont typeface="Arial" panose="020B0604020202020204" pitchFamily="34" charset="0"/>
              <a:buChar char="•"/>
            </a:pPr>
            <a:endParaRPr lang="en-GB" sz="4000" dirty="0">
              <a:solidFill>
                <a:schemeClr val="bg2">
                  <a:lumMod val="75000"/>
                </a:schemeClr>
              </a:solidFill>
            </a:endParaRPr>
          </a:p>
        </p:txBody>
      </p:sp>
    </p:spTree>
    <p:extLst>
      <p:ext uri="{BB962C8B-B14F-4D97-AF65-F5344CB8AC3E}">
        <p14:creationId xmlns:p14="http://schemas.microsoft.com/office/powerpoint/2010/main" val="353742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rah (@sarahblackmore2) / Twitter">
            <a:extLst>
              <a:ext uri="{FF2B5EF4-FFF2-40B4-BE49-F238E27FC236}">
                <a16:creationId xmlns:a16="http://schemas.microsoft.com/office/drawing/2014/main" id="{2A88C06D-C8FF-A893-2620-A5590BB00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7804" y="1400297"/>
            <a:ext cx="2317216" cy="37813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1185EA5-69A0-ED5F-3021-3CB40C8FBAB7}"/>
              </a:ext>
            </a:extLst>
          </p:cNvPr>
          <p:cNvSpPr>
            <a:spLocks noGrp="1"/>
          </p:cNvSpPr>
          <p:nvPr>
            <p:ph type="title"/>
          </p:nvPr>
        </p:nvSpPr>
        <p:spPr>
          <a:xfrm>
            <a:off x="838200" y="365125"/>
            <a:ext cx="10515600" cy="712561"/>
          </a:xfrm>
        </p:spPr>
        <p:txBody>
          <a:bodyPr/>
          <a:lstStyle/>
          <a:p>
            <a:r>
              <a:rPr lang="en-GB" dirty="0"/>
              <a:t>Prevention and Impact</a:t>
            </a:r>
          </a:p>
        </p:txBody>
      </p:sp>
      <p:sp>
        <p:nvSpPr>
          <p:cNvPr id="7" name="TextBox 6">
            <a:extLst>
              <a:ext uri="{FF2B5EF4-FFF2-40B4-BE49-F238E27FC236}">
                <a16:creationId xmlns:a16="http://schemas.microsoft.com/office/drawing/2014/main" id="{7679ED2F-5DED-D989-FCA1-B6CF18C60B07}"/>
              </a:ext>
            </a:extLst>
          </p:cNvPr>
          <p:cNvSpPr txBox="1"/>
          <p:nvPr/>
        </p:nvSpPr>
        <p:spPr>
          <a:xfrm>
            <a:off x="323690" y="1295923"/>
            <a:ext cx="8259578" cy="5262979"/>
          </a:xfrm>
          <a:prstGeom prst="rect">
            <a:avLst/>
          </a:prstGeom>
          <a:noFill/>
        </p:spPr>
        <p:txBody>
          <a:bodyPr wrap="square">
            <a:spAutoFit/>
          </a:bodyPr>
          <a:lstStyle/>
          <a:p>
            <a:pPr marL="342900" indent="-342900">
              <a:buFont typeface="Arial" panose="020B0604020202020204" pitchFamily="34" charset="0"/>
              <a:buChar char="•"/>
            </a:pPr>
            <a:r>
              <a:rPr lang="en-GB" sz="2400" b="0" i="0" dirty="0">
                <a:solidFill>
                  <a:srgbClr val="000000"/>
                </a:solidFill>
                <a:effectLst/>
                <a:latin typeface="BasierCircle-Bold"/>
              </a:rPr>
              <a:t>Objective 1: Build trust and confidence in the social work profession, and in regulation, by strengthening our relationship with the sector</a:t>
            </a:r>
          </a:p>
          <a:p>
            <a:pPr marL="342900" indent="-342900">
              <a:buFont typeface="Arial" panose="020B0604020202020204" pitchFamily="34" charset="0"/>
              <a:buChar char="•"/>
            </a:pPr>
            <a:r>
              <a:rPr lang="en-GB" sz="2400" b="0" i="0" dirty="0">
                <a:solidFill>
                  <a:srgbClr val="000000"/>
                </a:solidFill>
                <a:effectLst/>
                <a:latin typeface="BasierCircle-Bold"/>
              </a:rPr>
              <a:t>Objective 2: Share the data and insight we hold about the social work profession and our regulation. This will help us to support leaders and policy makers to drive change, and ensure our processes are safe and fair</a:t>
            </a:r>
          </a:p>
          <a:p>
            <a:pPr marL="342900" indent="-342900">
              <a:buFont typeface="Arial" panose="020B0604020202020204" pitchFamily="34" charset="0"/>
              <a:buChar char="•"/>
            </a:pPr>
            <a:r>
              <a:rPr lang="en-GB" sz="2400" b="0" i="0" dirty="0">
                <a:solidFill>
                  <a:srgbClr val="000000"/>
                </a:solidFill>
                <a:effectLst/>
                <a:latin typeface="BasierCircle-Bold"/>
              </a:rPr>
              <a:t>Objective 3: Collaborate with other sector leaders to develop a clear and shared understanding of risks to the public and agree how to manage those risks</a:t>
            </a:r>
          </a:p>
          <a:p>
            <a:pPr marL="342900" indent="-342900">
              <a:buFont typeface="Arial" panose="020B0604020202020204" pitchFamily="34" charset="0"/>
              <a:buChar char="•"/>
            </a:pPr>
            <a:r>
              <a:rPr lang="en-GB" sz="2400" b="1" i="0" dirty="0">
                <a:solidFill>
                  <a:srgbClr val="000000"/>
                </a:solidFill>
                <a:effectLst/>
                <a:latin typeface="BasierCircle-Bold"/>
              </a:rPr>
              <a:t>Objective 4: Ensure all social work students receive comprehensive and consistent education and training, in a supportive and inclusive learning environment to prepare them for practice</a:t>
            </a:r>
          </a:p>
        </p:txBody>
      </p:sp>
    </p:spTree>
    <p:extLst>
      <p:ext uri="{BB962C8B-B14F-4D97-AF65-F5344CB8AC3E}">
        <p14:creationId xmlns:p14="http://schemas.microsoft.com/office/powerpoint/2010/main" val="8133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E9968-CC73-B91E-8C30-82712A3CE128}"/>
              </a:ext>
            </a:extLst>
          </p:cNvPr>
          <p:cNvSpPr txBox="1"/>
          <p:nvPr/>
        </p:nvSpPr>
        <p:spPr>
          <a:xfrm>
            <a:off x="403411" y="396689"/>
            <a:ext cx="11302253" cy="1323439"/>
          </a:xfrm>
          <a:prstGeom prst="rect">
            <a:avLst/>
          </a:prstGeom>
          <a:noFill/>
        </p:spPr>
        <p:txBody>
          <a:bodyPr wrap="square" rtlCol="0">
            <a:spAutoFit/>
          </a:bodyPr>
          <a:lstStyle/>
          <a:p>
            <a:r>
              <a:rPr lang="en-GB" sz="4000" b="1" dirty="0">
                <a:solidFill>
                  <a:schemeClr val="bg2">
                    <a:lumMod val="75000"/>
                  </a:schemeClr>
                </a:solidFill>
              </a:rPr>
              <a:t>Our new approach to social work education and training</a:t>
            </a:r>
          </a:p>
        </p:txBody>
      </p:sp>
      <p:sp>
        <p:nvSpPr>
          <p:cNvPr id="4" name="TextBox 3">
            <a:extLst>
              <a:ext uri="{FF2B5EF4-FFF2-40B4-BE49-F238E27FC236}">
                <a16:creationId xmlns:a16="http://schemas.microsoft.com/office/drawing/2014/main" id="{34DA0FFC-FB39-D62B-B7A2-F040C1AC3546}"/>
              </a:ext>
            </a:extLst>
          </p:cNvPr>
          <p:cNvSpPr txBox="1"/>
          <p:nvPr/>
        </p:nvSpPr>
        <p:spPr>
          <a:xfrm>
            <a:off x="605118" y="1775012"/>
            <a:ext cx="10986247" cy="5016758"/>
          </a:xfrm>
          <a:prstGeom prst="rect">
            <a:avLst/>
          </a:prstGeom>
          <a:noFill/>
        </p:spPr>
        <p:txBody>
          <a:bodyPr wrap="square" rtlCol="0">
            <a:spAutoFit/>
          </a:bodyPr>
          <a:lstStyle/>
          <a:p>
            <a:r>
              <a:rPr lang="en-GB" sz="3200" dirty="0">
                <a:solidFill>
                  <a:schemeClr val="bg1"/>
                </a:solidFill>
              </a:rPr>
              <a:t>Published in June 2022</a:t>
            </a:r>
          </a:p>
          <a:p>
            <a:r>
              <a:rPr lang="en-GB" sz="3200" dirty="0">
                <a:solidFill>
                  <a:schemeClr val="bg1"/>
                </a:solidFill>
              </a:rPr>
              <a:t>Sets out seven areas of focus for activity across the next three - year cycle and beyond:</a:t>
            </a:r>
          </a:p>
          <a:p>
            <a:pPr marL="742950" lvl="1" indent="-285750">
              <a:buFont typeface="Arial" panose="020B0604020202020204" pitchFamily="34" charset="0"/>
              <a:buChar char="•"/>
            </a:pPr>
            <a:r>
              <a:rPr lang="en-GB" sz="3200" dirty="0">
                <a:solidFill>
                  <a:schemeClr val="bg1"/>
                </a:solidFill>
              </a:rPr>
              <a:t>Equality, diversity and inclusion</a:t>
            </a:r>
          </a:p>
          <a:p>
            <a:pPr marL="742950" lvl="1" indent="-285750">
              <a:buFont typeface="Arial" panose="020B0604020202020204" pitchFamily="34" charset="0"/>
              <a:buChar char="•"/>
            </a:pPr>
            <a:r>
              <a:rPr lang="en-GB" sz="3200" dirty="0">
                <a:solidFill>
                  <a:schemeClr val="bg1"/>
                </a:solidFill>
              </a:rPr>
              <a:t>Readiness for practice</a:t>
            </a:r>
          </a:p>
          <a:p>
            <a:pPr marL="742950" lvl="1" indent="-285750">
              <a:buFont typeface="Arial" panose="020B0604020202020204" pitchFamily="34" charset="0"/>
              <a:buChar char="•"/>
            </a:pPr>
            <a:r>
              <a:rPr lang="en-GB" sz="3200" dirty="0">
                <a:solidFill>
                  <a:schemeClr val="bg1"/>
                </a:solidFill>
              </a:rPr>
              <a:t>Practice education</a:t>
            </a:r>
          </a:p>
          <a:p>
            <a:pPr marL="742950" lvl="1" indent="-285750">
              <a:buFont typeface="Arial" panose="020B0604020202020204" pitchFamily="34" charset="0"/>
              <a:buChar char="•"/>
            </a:pPr>
            <a:r>
              <a:rPr lang="en-GB" sz="3200" dirty="0">
                <a:solidFill>
                  <a:schemeClr val="bg1"/>
                </a:solidFill>
              </a:rPr>
              <a:t>Standards and guidance</a:t>
            </a:r>
          </a:p>
          <a:p>
            <a:pPr marL="742950" lvl="1" indent="-285750">
              <a:buFont typeface="Arial" panose="020B0604020202020204" pitchFamily="34" charset="0"/>
              <a:buChar char="•"/>
            </a:pPr>
            <a:r>
              <a:rPr lang="en-GB" sz="3200" dirty="0">
                <a:solidFill>
                  <a:schemeClr val="bg1"/>
                </a:solidFill>
              </a:rPr>
              <a:t>Educators and practice experience</a:t>
            </a:r>
          </a:p>
          <a:p>
            <a:pPr marL="742950" lvl="1" indent="-285750">
              <a:buFont typeface="Arial" panose="020B0604020202020204" pitchFamily="34" charset="0"/>
              <a:buChar char="•"/>
            </a:pPr>
            <a:r>
              <a:rPr lang="en-GB" sz="3200" dirty="0">
                <a:solidFill>
                  <a:schemeClr val="bg1"/>
                </a:solidFill>
              </a:rPr>
              <a:t>Student registration</a:t>
            </a:r>
          </a:p>
          <a:p>
            <a:pPr marL="742950" lvl="1" indent="-285750">
              <a:buFont typeface="Arial" panose="020B0604020202020204" pitchFamily="34" charset="0"/>
              <a:buChar char="•"/>
            </a:pPr>
            <a:r>
              <a:rPr lang="en-GB" sz="3200" dirty="0">
                <a:solidFill>
                  <a:schemeClr val="bg1"/>
                </a:solidFill>
              </a:rPr>
              <a:t>Newly qualified social workers</a:t>
            </a:r>
            <a:endParaRPr lang="en-GB" dirty="0">
              <a:solidFill>
                <a:schemeClr val="bg1"/>
              </a:solidFill>
            </a:endParaRPr>
          </a:p>
        </p:txBody>
      </p:sp>
    </p:spTree>
    <p:extLst>
      <p:ext uri="{BB962C8B-B14F-4D97-AF65-F5344CB8AC3E}">
        <p14:creationId xmlns:p14="http://schemas.microsoft.com/office/powerpoint/2010/main" val="111813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EBC7-0867-0564-C871-08734D1D1F65}"/>
              </a:ext>
            </a:extLst>
          </p:cNvPr>
          <p:cNvSpPr txBox="1">
            <a:spLocks/>
          </p:cNvSpPr>
          <p:nvPr/>
        </p:nvSpPr>
        <p:spPr>
          <a:xfrm>
            <a:off x="437503" y="87882"/>
            <a:ext cx="10515600" cy="5815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2">
                    <a:lumMod val="75000"/>
                  </a:schemeClr>
                </a:solidFill>
                <a:latin typeface="+mn-lt"/>
              </a:rPr>
              <a:t>Key Developments and Influences</a:t>
            </a:r>
          </a:p>
        </p:txBody>
      </p:sp>
      <p:graphicFrame>
        <p:nvGraphicFramePr>
          <p:cNvPr id="3" name="Table 2">
            <a:extLst>
              <a:ext uri="{FF2B5EF4-FFF2-40B4-BE49-F238E27FC236}">
                <a16:creationId xmlns:a16="http://schemas.microsoft.com/office/drawing/2014/main" id="{8B6C6A7C-4833-EB99-A76D-A67E25E8FC48}"/>
              </a:ext>
            </a:extLst>
          </p:cNvPr>
          <p:cNvGraphicFramePr>
            <a:graphicFrameLocks noGrp="1"/>
          </p:cNvGraphicFramePr>
          <p:nvPr>
            <p:extLst>
              <p:ext uri="{D42A27DB-BD31-4B8C-83A1-F6EECF244321}">
                <p14:modId xmlns:p14="http://schemas.microsoft.com/office/powerpoint/2010/main" val="220804676"/>
              </p:ext>
            </p:extLst>
          </p:nvPr>
        </p:nvGraphicFramePr>
        <p:xfrm>
          <a:off x="100853" y="717286"/>
          <a:ext cx="12091147" cy="6019690"/>
        </p:xfrm>
        <a:graphic>
          <a:graphicData uri="http://schemas.openxmlformats.org/drawingml/2006/table">
            <a:tbl>
              <a:tblPr firstRow="1" bandRow="1">
                <a:tableStyleId>{21E4AEA4-8DFA-4A89-87EB-49C32662AFE0}</a:tableStyleId>
              </a:tblPr>
              <a:tblGrid>
                <a:gridCol w="5721723">
                  <a:extLst>
                    <a:ext uri="{9D8B030D-6E8A-4147-A177-3AD203B41FA5}">
                      <a16:colId xmlns:a16="http://schemas.microsoft.com/office/drawing/2014/main" val="2165145569"/>
                    </a:ext>
                  </a:extLst>
                </a:gridCol>
                <a:gridCol w="6369424">
                  <a:extLst>
                    <a:ext uri="{9D8B030D-6E8A-4147-A177-3AD203B41FA5}">
                      <a16:colId xmlns:a16="http://schemas.microsoft.com/office/drawing/2014/main" val="3386346796"/>
                    </a:ext>
                  </a:extLst>
                </a:gridCol>
              </a:tblGrid>
              <a:tr h="533290">
                <a:tc>
                  <a:txBody>
                    <a:bodyPr/>
                    <a:lstStyle/>
                    <a:p>
                      <a:r>
                        <a:rPr lang="en-GB" sz="2400" dirty="0">
                          <a:solidFill>
                            <a:schemeClr val="bg2">
                              <a:lumMod val="75000"/>
                            </a:schemeClr>
                          </a:solidFill>
                        </a:rPr>
                        <a:t>Internal</a:t>
                      </a:r>
                    </a:p>
                  </a:txBody>
                  <a:tcPr/>
                </a:tc>
                <a:tc>
                  <a:txBody>
                    <a:bodyPr/>
                    <a:lstStyle/>
                    <a:p>
                      <a:r>
                        <a:rPr lang="en-GB" sz="2400" dirty="0">
                          <a:solidFill>
                            <a:schemeClr val="bg2">
                              <a:lumMod val="75000"/>
                            </a:schemeClr>
                          </a:solidFill>
                        </a:rPr>
                        <a:t>External</a:t>
                      </a:r>
                    </a:p>
                  </a:txBody>
                  <a:tcPr/>
                </a:tc>
                <a:extLst>
                  <a:ext uri="{0D108BD9-81ED-4DB2-BD59-A6C34878D82A}">
                    <a16:rowId xmlns:a16="http://schemas.microsoft.com/office/drawing/2014/main" val="2287187783"/>
                  </a:ext>
                </a:extLst>
              </a:tr>
              <a:tr h="890437">
                <a:tc>
                  <a:txBody>
                    <a:bodyPr/>
                    <a:lstStyle/>
                    <a:p>
                      <a:r>
                        <a:rPr lang="en-GB" dirty="0">
                          <a:solidFill>
                            <a:srgbClr val="044D42"/>
                          </a:solidFill>
                        </a:rPr>
                        <a:t>Ongoing development of new guidance on ‘Readiness for Professional Practice’ and our </a:t>
                      </a:r>
                      <a:r>
                        <a:rPr lang="en-GB" b="1" dirty="0">
                          <a:solidFill>
                            <a:srgbClr val="044D42"/>
                          </a:solidFill>
                        </a:rPr>
                        <a:t>knowledge, skills and behaviour </a:t>
                      </a:r>
                      <a:r>
                        <a:rPr lang="en-GB" dirty="0">
                          <a:solidFill>
                            <a:srgbClr val="044D42"/>
                          </a:solidFill>
                        </a:rPr>
                        <a:t>statements.</a:t>
                      </a:r>
                    </a:p>
                  </a:txBody>
                  <a:tcPr/>
                </a:tc>
                <a:tc>
                  <a:txBody>
                    <a:bodyPr/>
                    <a:lstStyle/>
                    <a:p>
                      <a:r>
                        <a:rPr lang="en-GB" dirty="0">
                          <a:solidFill>
                            <a:srgbClr val="044D42"/>
                          </a:solidFill>
                        </a:rPr>
                        <a:t>The Department for Education’s ongoing work in relation to the reform of children’s social care, including development of an Early Career Framework.</a:t>
                      </a:r>
                    </a:p>
                  </a:txBody>
                  <a:tcPr/>
                </a:tc>
                <a:extLst>
                  <a:ext uri="{0D108BD9-81ED-4DB2-BD59-A6C34878D82A}">
                    <a16:rowId xmlns:a16="http://schemas.microsoft.com/office/drawing/2014/main" val="3183473051"/>
                  </a:ext>
                </a:extLst>
              </a:tr>
              <a:tr h="8904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44D42"/>
                          </a:solidFill>
                        </a:rPr>
                        <a:t>Research into models of </a:t>
                      </a:r>
                      <a:r>
                        <a:rPr lang="en-GB" b="1" dirty="0">
                          <a:solidFill>
                            <a:srgbClr val="044D42"/>
                          </a:solidFill>
                        </a:rPr>
                        <a:t>practice education </a:t>
                      </a:r>
                      <a:r>
                        <a:rPr lang="en-GB" b="0" dirty="0">
                          <a:solidFill>
                            <a:srgbClr val="044D42"/>
                          </a:solidFill>
                        </a:rPr>
                        <a:t>and the role of practice educators.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44D42"/>
                          </a:solidFill>
                        </a:rPr>
                        <a:t>Introduction of Level 7 (postgraduate) Social Work Degree Apprenticeships.</a:t>
                      </a:r>
                    </a:p>
                    <a:p>
                      <a:endParaRPr lang="en-GB" dirty="0"/>
                    </a:p>
                  </a:txBody>
                  <a:tcPr/>
                </a:tc>
                <a:extLst>
                  <a:ext uri="{0D108BD9-81ED-4DB2-BD59-A6C34878D82A}">
                    <a16:rowId xmlns:a16="http://schemas.microsoft.com/office/drawing/2014/main" val="934591415"/>
                  </a:ext>
                </a:extLst>
              </a:tr>
              <a:tr h="784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44D42"/>
                          </a:solidFill>
                        </a:rPr>
                        <a:t>Establishment of the </a:t>
                      </a:r>
                      <a:r>
                        <a:rPr lang="en-GB" b="1" dirty="0">
                          <a:solidFill>
                            <a:srgbClr val="044D42"/>
                          </a:solidFill>
                        </a:rPr>
                        <a:t>Education and Training Advisory Forum</a:t>
                      </a:r>
                      <a:r>
                        <a:rPr lang="en-GB" dirty="0">
                          <a:solidFill>
                            <a:srgbClr val="044D42"/>
                          </a:solidFill>
                        </a:rPr>
                        <a:t> to support our work. </a:t>
                      </a:r>
                    </a:p>
                    <a:p>
                      <a:endParaRPr lang="en-GB" dirty="0">
                        <a:solidFill>
                          <a:srgbClr val="044D42"/>
                        </a:solidFill>
                      </a:endParaRPr>
                    </a:p>
                  </a:txBody>
                  <a:tcPr/>
                </a:tc>
                <a:tc>
                  <a:txBody>
                    <a:bodyPr/>
                    <a:lstStyle/>
                    <a:p>
                      <a:r>
                        <a:rPr lang="en-GB" dirty="0">
                          <a:solidFill>
                            <a:srgbClr val="044D42"/>
                          </a:solidFill>
                        </a:rPr>
                        <a:t>Reform of student finance and the phased introduction of lifelong loan entitlement.</a:t>
                      </a:r>
                    </a:p>
                  </a:txBody>
                  <a:tcPr/>
                </a:tc>
                <a:extLst>
                  <a:ext uri="{0D108BD9-81ED-4DB2-BD59-A6C34878D82A}">
                    <a16:rowId xmlns:a16="http://schemas.microsoft.com/office/drawing/2014/main" val="2944429521"/>
                  </a:ext>
                </a:extLst>
              </a:tr>
              <a:tr h="784357">
                <a:tc>
                  <a:txBody>
                    <a:bodyPr/>
                    <a:lstStyle/>
                    <a:p>
                      <a:r>
                        <a:rPr lang="en-GB" dirty="0">
                          <a:solidFill>
                            <a:srgbClr val="044D42"/>
                          </a:solidFill>
                        </a:rPr>
                        <a:t>Development of our ‘</a:t>
                      </a:r>
                      <a:r>
                        <a:rPr lang="en-GB" b="1" dirty="0">
                          <a:solidFill>
                            <a:srgbClr val="044D42"/>
                          </a:solidFill>
                        </a:rPr>
                        <a:t>Education Strategy Roadmap</a:t>
                      </a:r>
                      <a:r>
                        <a:rPr lang="en-GB" dirty="0">
                          <a:solidFill>
                            <a:srgbClr val="044D42"/>
                          </a:solidFill>
                        </a:rPr>
                        <a:t>’ which will set out our timelines and work over the next business year and across our corporate cycle. </a:t>
                      </a:r>
                    </a:p>
                  </a:txBody>
                  <a:tcPr/>
                </a:tc>
                <a:tc>
                  <a:txBody>
                    <a:bodyPr/>
                    <a:lstStyle/>
                    <a:p>
                      <a:r>
                        <a:rPr lang="en-GB" dirty="0">
                          <a:solidFill>
                            <a:srgbClr val="044D42"/>
                          </a:solidFill>
                        </a:rPr>
                        <a:t>Changes in relation to the bodies responsible for the quality assurance and regulation of higher education.</a:t>
                      </a:r>
                    </a:p>
                  </a:txBody>
                  <a:tcPr/>
                </a:tc>
                <a:extLst>
                  <a:ext uri="{0D108BD9-81ED-4DB2-BD59-A6C34878D82A}">
                    <a16:rowId xmlns:a16="http://schemas.microsoft.com/office/drawing/2014/main" val="2987820977"/>
                  </a:ext>
                </a:extLst>
              </a:tr>
              <a:tr h="784357">
                <a:tc>
                  <a:txBody>
                    <a:bodyPr/>
                    <a:lstStyle/>
                    <a:p>
                      <a:r>
                        <a:rPr lang="en-GB" b="1" dirty="0">
                          <a:solidFill>
                            <a:srgbClr val="044D42"/>
                          </a:solidFill>
                        </a:rPr>
                        <a:t>Development, consultation and implementation </a:t>
                      </a:r>
                      <a:r>
                        <a:rPr lang="en-GB" dirty="0">
                          <a:solidFill>
                            <a:srgbClr val="044D42"/>
                          </a:solidFill>
                        </a:rPr>
                        <a:t>of standards for Best Interest Assessor programmes and inspection of Approved Mental Health Professional courses</a:t>
                      </a:r>
                    </a:p>
                  </a:txBody>
                  <a:tcPr/>
                </a:tc>
                <a:tc>
                  <a:txBody>
                    <a:bodyPr/>
                    <a:lstStyle/>
                    <a:p>
                      <a:r>
                        <a:rPr lang="en-GB" dirty="0">
                          <a:solidFill>
                            <a:srgbClr val="044D42"/>
                          </a:solidFill>
                        </a:rPr>
                        <a:t>Decision to delay Mental Capacity Act reform and the introduction of Liberty Protection Safeguards</a:t>
                      </a:r>
                    </a:p>
                  </a:txBody>
                  <a:tcPr/>
                </a:tc>
                <a:extLst>
                  <a:ext uri="{0D108BD9-81ED-4DB2-BD59-A6C34878D82A}">
                    <a16:rowId xmlns:a16="http://schemas.microsoft.com/office/drawing/2014/main" val="827062294"/>
                  </a:ext>
                </a:extLst>
              </a:tr>
              <a:tr h="784357">
                <a:tc>
                  <a:txBody>
                    <a:bodyPr/>
                    <a:lstStyle/>
                    <a:p>
                      <a:r>
                        <a:rPr lang="en-GB" dirty="0">
                          <a:solidFill>
                            <a:srgbClr val="044D42"/>
                          </a:solidFill>
                        </a:rPr>
                        <a:t>Learning from the first two years of regulation of initial education and training programmes to </a:t>
                      </a:r>
                      <a:r>
                        <a:rPr lang="en-GB" b="1" dirty="0">
                          <a:solidFill>
                            <a:srgbClr val="044D42"/>
                          </a:solidFill>
                        </a:rPr>
                        <a:t>develop our understanding and provide the evidence base</a:t>
                      </a:r>
                    </a:p>
                  </a:txBody>
                  <a:tcPr/>
                </a:tc>
                <a:tc>
                  <a:txBody>
                    <a:bodyPr/>
                    <a:lstStyle/>
                    <a:p>
                      <a:r>
                        <a:rPr lang="en-GB" dirty="0">
                          <a:solidFill>
                            <a:srgbClr val="044D42"/>
                          </a:solidFill>
                        </a:rPr>
                        <a:t>Practice Education – Call to Action from Teaching Partnerships</a:t>
                      </a:r>
                    </a:p>
                  </a:txBody>
                  <a:tcPr/>
                </a:tc>
                <a:extLst>
                  <a:ext uri="{0D108BD9-81ED-4DB2-BD59-A6C34878D82A}">
                    <a16:rowId xmlns:a16="http://schemas.microsoft.com/office/drawing/2014/main" val="2752773956"/>
                  </a:ext>
                </a:extLst>
              </a:tr>
            </a:tbl>
          </a:graphicData>
        </a:graphic>
      </p:graphicFrame>
    </p:spTree>
    <p:extLst>
      <p:ext uri="{BB962C8B-B14F-4D97-AF65-F5344CB8AC3E}">
        <p14:creationId xmlns:p14="http://schemas.microsoft.com/office/powerpoint/2010/main" val="72822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2567-37A5-A2DE-5C18-9EA58BF94AB7}"/>
              </a:ext>
            </a:extLst>
          </p:cNvPr>
          <p:cNvSpPr>
            <a:spLocks noGrp="1"/>
          </p:cNvSpPr>
          <p:nvPr>
            <p:ph type="title"/>
          </p:nvPr>
        </p:nvSpPr>
        <p:spPr>
          <a:xfrm>
            <a:off x="1104900" y="920297"/>
            <a:ext cx="10515600" cy="673180"/>
          </a:xfrm>
        </p:spPr>
        <p:txBody>
          <a:bodyPr>
            <a:normAutofit fontScale="90000"/>
          </a:bodyPr>
          <a:lstStyle/>
          <a:p>
            <a:r>
              <a:rPr lang="en-GB" i="0" dirty="0">
                <a:solidFill>
                  <a:schemeClr val="bg2">
                    <a:lumMod val="75000"/>
                  </a:schemeClr>
                </a:solidFill>
                <a:effectLst/>
                <a:latin typeface="BasierCircle-Bold"/>
              </a:rPr>
              <a:t>Social Work Education and Training Advisory Forum</a:t>
            </a:r>
            <a:br>
              <a:rPr lang="en-GB" b="0" i="0" dirty="0">
                <a:solidFill>
                  <a:srgbClr val="000000"/>
                </a:solidFill>
                <a:effectLst/>
                <a:latin typeface="BasierCircle-Bold"/>
              </a:rPr>
            </a:br>
            <a:endParaRPr lang="en-GB" dirty="0"/>
          </a:p>
        </p:txBody>
      </p:sp>
      <p:sp>
        <p:nvSpPr>
          <p:cNvPr id="3" name="TextBox 2">
            <a:extLst>
              <a:ext uri="{FF2B5EF4-FFF2-40B4-BE49-F238E27FC236}">
                <a16:creationId xmlns:a16="http://schemas.microsoft.com/office/drawing/2014/main" id="{BAAD7F98-80A8-03A4-C036-16E015F8C5D6}"/>
              </a:ext>
            </a:extLst>
          </p:cNvPr>
          <p:cNvSpPr txBox="1"/>
          <p:nvPr/>
        </p:nvSpPr>
        <p:spPr>
          <a:xfrm>
            <a:off x="3969988" y="1151926"/>
            <a:ext cx="7929059" cy="5632311"/>
          </a:xfrm>
          <a:prstGeom prst="rect">
            <a:avLst/>
          </a:prstGeom>
          <a:noFill/>
        </p:spPr>
        <p:txBody>
          <a:bodyPr wrap="square" rtlCol="0">
            <a:spAutoFit/>
          </a:bodyPr>
          <a:lstStyle/>
          <a:p>
            <a:pPr marL="342900" indent="-342900">
              <a:buFont typeface="Arial" panose="020B0604020202020204" pitchFamily="34" charset="0"/>
              <a:buChar char="•"/>
            </a:pPr>
            <a:r>
              <a:rPr lang="en-GB" sz="2400" b="0" i="0" dirty="0">
                <a:solidFill>
                  <a:srgbClr val="000000"/>
                </a:solidFill>
                <a:effectLst/>
              </a:rPr>
              <a:t>Social work education stakeholders engage and act as a critical friend to Social Work England on the implementation of </a:t>
            </a:r>
            <a:r>
              <a:rPr lang="en-GB" sz="2400" b="0" i="0" dirty="0">
                <a:solidFill>
                  <a:schemeClr val="bg1"/>
                </a:solidFill>
                <a:effectLst/>
              </a:rPr>
              <a:t>our approach to social work education and training </a:t>
            </a:r>
          </a:p>
          <a:p>
            <a:pPr marL="342900" indent="-342900">
              <a:buFont typeface="Arial" panose="020B0604020202020204" pitchFamily="34" charset="0"/>
              <a:buChar char="•"/>
            </a:pPr>
            <a:r>
              <a:rPr lang="en-GB" sz="2400" b="0" i="0" dirty="0">
                <a:solidFill>
                  <a:srgbClr val="000000"/>
                </a:solidFill>
                <a:effectLst/>
              </a:rPr>
              <a:t>The forum has focused on supporting the implementation of the readiness for professional practice guidance, based upon the findings from our </a:t>
            </a:r>
            <a:r>
              <a:rPr lang="en-GB" sz="2400" b="0" i="0" dirty="0">
                <a:solidFill>
                  <a:schemeClr val="bg1"/>
                </a:solidFill>
                <a:effectLst/>
              </a:rPr>
              <a:t>recent consultation</a:t>
            </a:r>
          </a:p>
          <a:p>
            <a:pPr marL="342900" indent="-342900" fontAlgn="base">
              <a:buFont typeface="Arial" panose="020B0604020202020204" pitchFamily="34" charset="0"/>
              <a:buChar char="•"/>
            </a:pPr>
            <a:r>
              <a:rPr lang="en-GB" sz="2400" b="0" i="0" dirty="0">
                <a:solidFill>
                  <a:srgbClr val="000000"/>
                </a:solidFill>
                <a:effectLst/>
                <a:latin typeface="BasierCircle-Regular"/>
              </a:rPr>
              <a:t>Membership includes individuals with lived and learned experience of social work;</a:t>
            </a:r>
            <a:r>
              <a:rPr lang="en-GB" sz="2200" b="0" i="0" dirty="0">
                <a:solidFill>
                  <a:srgbClr val="000000"/>
                </a:solidFill>
                <a:effectLst/>
                <a:latin typeface="BasierCircle-Regular"/>
              </a:rPr>
              <a:t> </a:t>
            </a:r>
            <a:r>
              <a:rPr lang="en-GB" sz="2400" b="0" i="0" dirty="0">
                <a:solidFill>
                  <a:srgbClr val="000000"/>
                </a:solidFill>
                <a:effectLst/>
                <a:latin typeface="BasierCircle-Regular"/>
              </a:rPr>
              <a:t>organisations with a strategic interest in pre-registration social work education in England; individuals with broad experience and an expert knowledge of social work education in England</a:t>
            </a:r>
            <a:endParaRPr lang="en-GB" sz="2400" dirty="0">
              <a:solidFill>
                <a:srgbClr val="000000"/>
              </a:solidFill>
              <a:latin typeface="BasierCircle-Regular"/>
            </a:endParaRPr>
          </a:p>
          <a:p>
            <a:pPr marL="342900" indent="-342900" fontAlgn="base">
              <a:buFont typeface="Arial" panose="020B0604020202020204" pitchFamily="34" charset="0"/>
              <a:buChar char="•"/>
            </a:pPr>
            <a:r>
              <a:rPr lang="en-GB" sz="2400" dirty="0">
                <a:solidFill>
                  <a:srgbClr val="000000"/>
                </a:solidFill>
                <a:latin typeface="BasierCircle-Regular"/>
              </a:rPr>
              <a:t>Developing approaches to </a:t>
            </a:r>
            <a:r>
              <a:rPr lang="en-GB" sz="2400" b="0" i="0" dirty="0">
                <a:solidFill>
                  <a:srgbClr val="000000"/>
                </a:solidFill>
                <a:effectLst/>
                <a:latin typeface="BasierCircle-Regular"/>
              </a:rPr>
              <a:t>student representation and engagement with practice educators</a:t>
            </a:r>
            <a:endParaRPr lang="en-GB" sz="2200" b="0" i="0" dirty="0">
              <a:solidFill>
                <a:srgbClr val="000000"/>
              </a:solidFill>
              <a:effectLst/>
              <a:latin typeface="BasierCircle-Regular"/>
            </a:endParaRPr>
          </a:p>
          <a:p>
            <a:pPr marL="342900" indent="-342900">
              <a:buFont typeface="Arial" panose="020B0604020202020204" pitchFamily="34" charset="0"/>
              <a:buChar char="•"/>
            </a:pPr>
            <a:endParaRPr lang="en-GB" sz="2400" b="0" i="0" u="sng" dirty="0">
              <a:solidFill>
                <a:srgbClr val="027E79"/>
              </a:solidFill>
              <a:effectLst/>
            </a:endParaRPr>
          </a:p>
        </p:txBody>
      </p:sp>
    </p:spTree>
    <p:extLst>
      <p:ext uri="{BB962C8B-B14F-4D97-AF65-F5344CB8AC3E}">
        <p14:creationId xmlns:p14="http://schemas.microsoft.com/office/powerpoint/2010/main" val="182574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1576-52F3-AE52-C685-2765E2EB3467}"/>
              </a:ext>
            </a:extLst>
          </p:cNvPr>
          <p:cNvSpPr>
            <a:spLocks noGrp="1"/>
          </p:cNvSpPr>
          <p:nvPr>
            <p:ph type="title"/>
          </p:nvPr>
        </p:nvSpPr>
        <p:spPr/>
        <p:txBody>
          <a:bodyPr/>
          <a:lstStyle/>
          <a:p>
            <a:endParaRPr lang="en-GB"/>
          </a:p>
        </p:txBody>
      </p:sp>
      <p:pic>
        <p:nvPicPr>
          <p:cNvPr id="3074" name="Picture 2" descr="Education and training standards for providers">
            <a:extLst>
              <a:ext uri="{FF2B5EF4-FFF2-40B4-BE49-F238E27FC236}">
                <a16:creationId xmlns:a16="http://schemas.microsoft.com/office/drawing/2014/main" id="{95CC92F1-5950-BFE1-F300-E731F1A09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 y="0"/>
            <a:ext cx="122355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22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E885-4A58-4C82-9AC4-022262B6A4F5}"/>
              </a:ext>
            </a:extLst>
          </p:cNvPr>
          <p:cNvSpPr>
            <a:spLocks noGrp="1"/>
          </p:cNvSpPr>
          <p:nvPr>
            <p:ph type="title"/>
          </p:nvPr>
        </p:nvSpPr>
        <p:spPr>
          <a:xfrm>
            <a:off x="489857" y="212726"/>
            <a:ext cx="10515600" cy="761546"/>
          </a:xfrm>
        </p:spPr>
        <p:txBody>
          <a:bodyPr/>
          <a:lstStyle/>
          <a:p>
            <a:r>
              <a:rPr lang="en-GB" dirty="0"/>
              <a:t>Education Quality Assurance</a:t>
            </a:r>
          </a:p>
        </p:txBody>
      </p:sp>
      <p:sp>
        <p:nvSpPr>
          <p:cNvPr id="3" name="TextBox 2">
            <a:extLst>
              <a:ext uri="{FF2B5EF4-FFF2-40B4-BE49-F238E27FC236}">
                <a16:creationId xmlns:a16="http://schemas.microsoft.com/office/drawing/2014/main" id="{C5ACA4EF-E668-453B-80E1-004696F92494}"/>
              </a:ext>
            </a:extLst>
          </p:cNvPr>
          <p:cNvSpPr txBox="1"/>
          <p:nvPr/>
        </p:nvSpPr>
        <p:spPr>
          <a:xfrm>
            <a:off x="201385" y="1217800"/>
            <a:ext cx="11691257" cy="590931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rPr>
              <a:t>Inspections against our Education and Training Standards to approve or re-approve courses of initial education</a:t>
            </a:r>
          </a:p>
          <a:p>
            <a:pPr marL="342900" indent="-342900">
              <a:buFont typeface="Arial" panose="020B0604020202020204" pitchFamily="34" charset="0"/>
              <a:buChar char="•"/>
            </a:pPr>
            <a:r>
              <a:rPr lang="en-GB" sz="2400" dirty="0">
                <a:solidFill>
                  <a:schemeClr val="bg1"/>
                </a:solidFill>
              </a:rPr>
              <a:t>Mid-way through year two (Sept 22 – August 23) of a three-year programme of inspections</a:t>
            </a:r>
          </a:p>
          <a:p>
            <a:pPr marL="342900" indent="-342900">
              <a:buFont typeface="Arial" panose="020B0604020202020204" pitchFamily="34" charset="0"/>
              <a:buChar char="•"/>
            </a:pPr>
            <a:r>
              <a:rPr lang="en-GB" sz="2400" dirty="0">
                <a:solidFill>
                  <a:schemeClr val="bg1"/>
                </a:solidFill>
              </a:rPr>
              <a:t>Head of Education Programmes recruited</a:t>
            </a:r>
          </a:p>
          <a:p>
            <a:pPr marL="342900" indent="-342900">
              <a:buFont typeface="Arial" panose="020B0604020202020204" pitchFamily="34" charset="0"/>
              <a:buChar char="•"/>
            </a:pPr>
            <a:r>
              <a:rPr lang="en-GB" sz="2400" dirty="0">
                <a:solidFill>
                  <a:schemeClr val="bg1"/>
                </a:solidFill>
              </a:rPr>
              <a:t>Undertaken annual monitoring of social work courses – mandatory declarations and voluntary thematic questions</a:t>
            </a:r>
          </a:p>
          <a:p>
            <a:pPr marL="342900" indent="-342900">
              <a:buFont typeface="Arial" panose="020B0604020202020204" pitchFamily="34" charset="0"/>
              <a:buChar char="•"/>
            </a:pPr>
            <a:r>
              <a:rPr lang="en-GB" sz="2400" dirty="0">
                <a:solidFill>
                  <a:schemeClr val="bg1"/>
                </a:solidFill>
              </a:rPr>
              <a:t>226 courses approved or reapproved in years one and two – over 89 inspections</a:t>
            </a:r>
          </a:p>
          <a:p>
            <a:pPr marL="342900" indent="-342900">
              <a:buFont typeface="Arial" panose="020B0604020202020204" pitchFamily="34" charset="0"/>
              <a:buChar char="•"/>
            </a:pPr>
            <a:r>
              <a:rPr lang="en-GB" sz="2400" dirty="0">
                <a:solidFill>
                  <a:schemeClr val="bg1"/>
                </a:solidFill>
              </a:rPr>
              <a:t>Year three schedule includes 45 reapproval inspections and 3 approval inspections, covering 98 courses</a:t>
            </a:r>
          </a:p>
          <a:p>
            <a:pPr marL="342900" indent="-342900">
              <a:buFont typeface="Arial" panose="020B0604020202020204" pitchFamily="34" charset="0"/>
              <a:buChar char="•"/>
            </a:pPr>
            <a:r>
              <a:rPr lang="en-GB" sz="2400" dirty="0">
                <a:solidFill>
                  <a:schemeClr val="bg1"/>
                </a:solidFill>
              </a:rPr>
              <a:t>Working with 57 Inspector Partners – development, training, appraisal and learning from feedback</a:t>
            </a:r>
          </a:p>
          <a:p>
            <a:pPr marL="342900" indent="-342900">
              <a:buFont typeface="Arial" panose="020B0604020202020204" pitchFamily="34" charset="0"/>
              <a:buChar char="•"/>
            </a:pPr>
            <a:r>
              <a:rPr lang="en-GB" sz="2400" dirty="0">
                <a:solidFill>
                  <a:schemeClr val="bg1"/>
                </a:solidFill>
              </a:rPr>
              <a:t>Enquiries and concerns processes</a:t>
            </a:r>
          </a:p>
          <a:p>
            <a:pPr marL="342900" indent="-342900">
              <a:buFont typeface="Arial" panose="020B0604020202020204" pitchFamily="34" charset="0"/>
              <a:buChar char="•"/>
            </a:pPr>
            <a:r>
              <a:rPr lang="en-GB" sz="2400" dirty="0">
                <a:solidFill>
                  <a:schemeClr val="bg1"/>
                </a:solidFill>
              </a:rPr>
              <a:t>End to end process review – to learn from first two years of inspections and ensure that our processes are efficient, effective and robust</a:t>
            </a:r>
            <a:endParaRPr lang="en-GB" dirty="0">
              <a:solidFill>
                <a:schemeClr val="bg1"/>
              </a:solidFill>
            </a:endParaRPr>
          </a:p>
          <a:p>
            <a:endParaRPr lang="en-GB" dirty="0"/>
          </a:p>
        </p:txBody>
      </p:sp>
    </p:spTree>
    <p:extLst>
      <p:ext uri="{BB962C8B-B14F-4D97-AF65-F5344CB8AC3E}">
        <p14:creationId xmlns:p14="http://schemas.microsoft.com/office/powerpoint/2010/main" val="200411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B20E7C-0987-4AD8-B5E5-5D8A6D16622C}"/>
              </a:ext>
            </a:extLst>
          </p:cNvPr>
          <p:cNvSpPr>
            <a:spLocks noGrp="1"/>
          </p:cNvSpPr>
          <p:nvPr>
            <p:ph type="body" sz="quarter" idx="4294967295"/>
          </p:nvPr>
        </p:nvSpPr>
        <p:spPr>
          <a:xfrm>
            <a:off x="838200" y="1825624"/>
            <a:ext cx="10515600" cy="4830989"/>
          </a:xfrm>
        </p:spPr>
        <p:txBody>
          <a:bodyPr/>
          <a:lstStyle/>
          <a:p>
            <a:endParaRPr lang="en-GB" dirty="0"/>
          </a:p>
          <a:p>
            <a:pPr marL="0" indent="0">
              <a:buNone/>
            </a:pPr>
            <a:r>
              <a:rPr lang="en-GB" dirty="0"/>
              <a:t>      </a:t>
            </a:r>
          </a:p>
        </p:txBody>
      </p:sp>
      <p:graphicFrame>
        <p:nvGraphicFramePr>
          <p:cNvPr id="3" name="Diagram 2">
            <a:extLst>
              <a:ext uri="{FF2B5EF4-FFF2-40B4-BE49-F238E27FC236}">
                <a16:creationId xmlns:a16="http://schemas.microsoft.com/office/drawing/2014/main" id="{41359725-895B-4D1F-A63C-3BA8F5CC8B03}"/>
              </a:ext>
            </a:extLst>
          </p:cNvPr>
          <p:cNvGraphicFramePr/>
          <p:nvPr/>
        </p:nvGraphicFramePr>
        <p:xfrm>
          <a:off x="366718" y="1911748"/>
          <a:ext cx="1800000" cy="25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0B0EF635-572D-4089-BE13-4919B2DD5598}"/>
              </a:ext>
            </a:extLst>
          </p:cNvPr>
          <p:cNvGrpSpPr/>
          <p:nvPr/>
        </p:nvGrpSpPr>
        <p:grpSpPr>
          <a:xfrm>
            <a:off x="4141150" y="4543088"/>
            <a:ext cx="5887453" cy="646331"/>
            <a:chOff x="4267197" y="4647397"/>
            <a:chExt cx="5887453" cy="646331"/>
          </a:xfrm>
        </p:grpSpPr>
        <p:cxnSp>
          <p:nvCxnSpPr>
            <p:cNvPr id="5" name="Straight Arrow Connector 4">
              <a:extLst>
                <a:ext uri="{FF2B5EF4-FFF2-40B4-BE49-F238E27FC236}">
                  <a16:creationId xmlns:a16="http://schemas.microsoft.com/office/drawing/2014/main" id="{50F6F134-ECBD-45E1-9616-7B298AECAEB1}"/>
                </a:ext>
              </a:extLst>
            </p:cNvPr>
            <p:cNvCxnSpPr/>
            <p:nvPr/>
          </p:nvCxnSpPr>
          <p:spPr>
            <a:xfrm flipH="1">
              <a:off x="4267197" y="4875997"/>
              <a:ext cx="1756611" cy="0"/>
            </a:xfrm>
            <a:prstGeom prst="straightConnector1">
              <a:avLst/>
            </a:prstGeom>
            <a:ln w="38100">
              <a:solidFill>
                <a:srgbClr val="19182B"/>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24C1D5C-B8CF-44B2-B89A-92D3E35081D0}"/>
                </a:ext>
              </a:extLst>
            </p:cNvPr>
            <p:cNvCxnSpPr>
              <a:cxnSpLocks/>
            </p:cNvCxnSpPr>
            <p:nvPr/>
          </p:nvCxnSpPr>
          <p:spPr>
            <a:xfrm>
              <a:off x="8398039" y="4875997"/>
              <a:ext cx="1756611" cy="0"/>
            </a:xfrm>
            <a:prstGeom prst="straightConnector1">
              <a:avLst/>
            </a:prstGeom>
            <a:ln w="38100">
              <a:solidFill>
                <a:srgbClr val="19182B"/>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9366860-1E68-4380-B731-7AF2435B00E7}"/>
                </a:ext>
              </a:extLst>
            </p:cNvPr>
            <p:cNvSpPr txBox="1"/>
            <p:nvPr/>
          </p:nvSpPr>
          <p:spPr>
            <a:xfrm>
              <a:off x="6172197" y="4647397"/>
              <a:ext cx="21295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Up to 6 days of inspector time</a:t>
              </a:r>
            </a:p>
          </p:txBody>
        </p:sp>
      </p:grpSp>
      <p:sp>
        <p:nvSpPr>
          <p:cNvPr id="10" name="Content Placeholder 1">
            <a:extLst>
              <a:ext uri="{FF2B5EF4-FFF2-40B4-BE49-F238E27FC236}">
                <a16:creationId xmlns:a16="http://schemas.microsoft.com/office/drawing/2014/main" id="{43B61662-8660-4E40-BBFB-821C01D22399}"/>
              </a:ext>
            </a:extLst>
          </p:cNvPr>
          <p:cNvSpPr txBox="1">
            <a:spLocks noGrp="1"/>
          </p:cNvSpPr>
          <p:nvPr>
            <p:ph type="body" sz="quarter" idx="4294967295"/>
          </p:nvPr>
        </p:nvSpPr>
        <p:spPr>
          <a:xfrm>
            <a:off x="481263" y="430429"/>
            <a:ext cx="7193166" cy="651610"/>
          </a:xfrm>
          <a:prstGeom prst="rect">
            <a:avLst/>
          </a:prstGeom>
          <a:noFill/>
          <a:ln>
            <a:noFill/>
          </a:ln>
        </p:spPr>
        <p:txBody>
          <a:bodyPr vert="horz" wrap="square" lIns="91440" tIns="45720" rIns="91440" bIns="45720" anchor="t" anchorCtr="0" compatLnSpc="1">
            <a:noAutofit/>
          </a:bodyPr>
          <a:lstStyle/>
          <a:p>
            <a:pPr marL="0" indent="0">
              <a:buNone/>
            </a:pPr>
            <a:r>
              <a:rPr lang="en-GB" kern="0" dirty="0">
                <a:solidFill>
                  <a:srgbClr val="028581"/>
                </a:solidFill>
                <a:latin typeface="Calibri bold" pitchFamily="34"/>
                <a:cs typeface="Calibri bold" pitchFamily="34"/>
              </a:rPr>
              <a:t>Our approach to Education Quality Assurance: Approval and Reapproval Process</a:t>
            </a:r>
          </a:p>
        </p:txBody>
      </p:sp>
      <p:graphicFrame>
        <p:nvGraphicFramePr>
          <p:cNvPr id="12" name="Diagram 11">
            <a:hlinkClick r:id="rId8" action="ppaction://hlinksldjump"/>
            <a:extLst>
              <a:ext uri="{FF2B5EF4-FFF2-40B4-BE49-F238E27FC236}">
                <a16:creationId xmlns:a16="http://schemas.microsoft.com/office/drawing/2014/main" id="{7AE839F3-B5BB-4F91-93CB-68D23F0E6D9D}"/>
              </a:ext>
            </a:extLst>
          </p:cNvPr>
          <p:cNvGraphicFramePr/>
          <p:nvPr/>
        </p:nvGraphicFramePr>
        <p:xfrm>
          <a:off x="10063688" y="1921526"/>
          <a:ext cx="1800000" cy="252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3" name="Diagram 12">
            <a:hlinkClick r:id="" action="ppaction://noaction"/>
            <a:extLst>
              <a:ext uri="{FF2B5EF4-FFF2-40B4-BE49-F238E27FC236}">
                <a16:creationId xmlns:a16="http://schemas.microsoft.com/office/drawing/2014/main" id="{CC05B56F-34E8-4C54-BD9F-37C34248CF59}"/>
              </a:ext>
            </a:extLst>
          </p:cNvPr>
          <p:cNvGraphicFramePr/>
          <p:nvPr/>
        </p:nvGraphicFramePr>
        <p:xfrm>
          <a:off x="6177662" y="1937874"/>
          <a:ext cx="1800000" cy="2520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4" name="Diagram 13">
            <a:hlinkClick r:id="" action="ppaction://noaction"/>
            <a:extLst>
              <a:ext uri="{FF2B5EF4-FFF2-40B4-BE49-F238E27FC236}">
                <a16:creationId xmlns:a16="http://schemas.microsoft.com/office/drawing/2014/main" id="{17F1CF3D-E069-4155-94D4-4F77C0FA389B}"/>
              </a:ext>
            </a:extLst>
          </p:cNvPr>
          <p:cNvGraphicFramePr/>
          <p:nvPr/>
        </p:nvGraphicFramePr>
        <p:xfrm>
          <a:off x="4247712" y="1937874"/>
          <a:ext cx="1800000" cy="25200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5" name="Diagram 14">
            <a:hlinkClick r:id="" action="ppaction://noaction"/>
            <a:extLst>
              <a:ext uri="{FF2B5EF4-FFF2-40B4-BE49-F238E27FC236}">
                <a16:creationId xmlns:a16="http://schemas.microsoft.com/office/drawing/2014/main" id="{A9F047FE-C669-4954-B39B-92CF8ED3017E}"/>
              </a:ext>
            </a:extLst>
          </p:cNvPr>
          <p:cNvGraphicFramePr/>
          <p:nvPr/>
        </p:nvGraphicFramePr>
        <p:xfrm>
          <a:off x="2305705" y="2040872"/>
          <a:ext cx="1800000" cy="2520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graphicFrame>
        <p:nvGraphicFramePr>
          <p:cNvPr id="17" name="Diagram 16">
            <a:hlinkClick r:id="" action="ppaction://noaction"/>
            <a:extLst>
              <a:ext uri="{FF2B5EF4-FFF2-40B4-BE49-F238E27FC236}">
                <a16:creationId xmlns:a16="http://schemas.microsoft.com/office/drawing/2014/main" id="{41C086CB-9FC1-4CF9-8A74-BD31482DE95A}"/>
              </a:ext>
            </a:extLst>
          </p:cNvPr>
          <p:cNvGraphicFramePr/>
          <p:nvPr/>
        </p:nvGraphicFramePr>
        <p:xfrm>
          <a:off x="8120676" y="1813584"/>
          <a:ext cx="1800000" cy="2520000"/>
        </p:xfrm>
        <a:graphic>
          <a:graphicData uri="http://schemas.openxmlformats.org/drawingml/2006/diagram">
            <dgm:relIds xmlns:dgm="http://schemas.openxmlformats.org/drawingml/2006/diagram" xmlns:r="http://schemas.openxmlformats.org/officeDocument/2006/relationships" r:dm="rId29" r:lo="rId30" r:qs="rId31" r:cs="rId32"/>
          </a:graphicData>
        </a:graphic>
      </p:graphicFrame>
      <p:sp>
        <p:nvSpPr>
          <p:cNvPr id="20" name="Arrow: Right 19">
            <a:extLst>
              <a:ext uri="{FF2B5EF4-FFF2-40B4-BE49-F238E27FC236}">
                <a16:creationId xmlns:a16="http://schemas.microsoft.com/office/drawing/2014/main" id="{5F6CFF3A-AC9D-4E52-87A9-D59F7CC909F9}"/>
              </a:ext>
            </a:extLst>
          </p:cNvPr>
          <p:cNvSpPr/>
          <p:nvPr/>
        </p:nvSpPr>
        <p:spPr>
          <a:xfrm>
            <a:off x="2011680" y="3073584"/>
            <a:ext cx="411480" cy="248736"/>
          </a:xfrm>
          <a:prstGeom prst="rightArrow">
            <a:avLst/>
          </a:prstGeom>
          <a:solidFill>
            <a:srgbClr val="19182B"/>
          </a:solidFill>
          <a:ln>
            <a:solidFill>
              <a:srgbClr val="191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20">
            <a:extLst>
              <a:ext uri="{FF2B5EF4-FFF2-40B4-BE49-F238E27FC236}">
                <a16:creationId xmlns:a16="http://schemas.microsoft.com/office/drawing/2014/main" id="{FEA90CD9-7F67-4CFC-A547-3B8C41211728}"/>
              </a:ext>
            </a:extLst>
          </p:cNvPr>
          <p:cNvSpPr/>
          <p:nvPr/>
        </p:nvSpPr>
        <p:spPr>
          <a:xfrm>
            <a:off x="3999435" y="3107064"/>
            <a:ext cx="411480" cy="248736"/>
          </a:xfrm>
          <a:prstGeom prst="rightArrow">
            <a:avLst/>
          </a:prstGeom>
          <a:solidFill>
            <a:srgbClr val="19182B"/>
          </a:solidFill>
          <a:ln>
            <a:solidFill>
              <a:srgbClr val="191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21">
            <a:extLst>
              <a:ext uri="{FF2B5EF4-FFF2-40B4-BE49-F238E27FC236}">
                <a16:creationId xmlns:a16="http://schemas.microsoft.com/office/drawing/2014/main" id="{C0B0C752-A143-4A67-82D5-1492E91509EB}"/>
              </a:ext>
            </a:extLst>
          </p:cNvPr>
          <p:cNvSpPr/>
          <p:nvPr/>
        </p:nvSpPr>
        <p:spPr>
          <a:xfrm>
            <a:off x="5897761" y="3107064"/>
            <a:ext cx="411480" cy="248736"/>
          </a:xfrm>
          <a:prstGeom prst="rightArrow">
            <a:avLst/>
          </a:prstGeom>
          <a:solidFill>
            <a:srgbClr val="19182B"/>
          </a:solidFill>
          <a:ln>
            <a:solidFill>
              <a:srgbClr val="191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Right 22">
            <a:extLst>
              <a:ext uri="{FF2B5EF4-FFF2-40B4-BE49-F238E27FC236}">
                <a16:creationId xmlns:a16="http://schemas.microsoft.com/office/drawing/2014/main" id="{AACF84C8-76C4-407A-85F1-B9024D2635F8}"/>
              </a:ext>
            </a:extLst>
          </p:cNvPr>
          <p:cNvSpPr/>
          <p:nvPr/>
        </p:nvSpPr>
        <p:spPr>
          <a:xfrm>
            <a:off x="7871392" y="3073584"/>
            <a:ext cx="411480" cy="248736"/>
          </a:xfrm>
          <a:prstGeom prst="rightArrow">
            <a:avLst/>
          </a:prstGeom>
          <a:solidFill>
            <a:srgbClr val="19182B"/>
          </a:solidFill>
          <a:ln>
            <a:solidFill>
              <a:srgbClr val="191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a16="http://schemas.microsoft.com/office/drawing/2014/main" id="{897DFA7F-AFBA-4E89-97F9-178BC08716CB}"/>
              </a:ext>
            </a:extLst>
          </p:cNvPr>
          <p:cNvSpPr/>
          <p:nvPr/>
        </p:nvSpPr>
        <p:spPr>
          <a:xfrm>
            <a:off x="9792383" y="3057158"/>
            <a:ext cx="411480" cy="248736"/>
          </a:xfrm>
          <a:prstGeom prst="rightArrow">
            <a:avLst/>
          </a:prstGeom>
          <a:solidFill>
            <a:srgbClr val="19182B"/>
          </a:solidFill>
          <a:ln>
            <a:solidFill>
              <a:srgbClr val="191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Arrow: Right 3">
            <a:extLst>
              <a:ext uri="{FF2B5EF4-FFF2-40B4-BE49-F238E27FC236}">
                <a16:creationId xmlns:a16="http://schemas.microsoft.com/office/drawing/2014/main" id="{201A4E6A-3EFF-F7BB-C524-CCA686F082BA}"/>
              </a:ext>
            </a:extLst>
          </p:cNvPr>
          <p:cNvSpPr/>
          <p:nvPr/>
        </p:nvSpPr>
        <p:spPr>
          <a:xfrm>
            <a:off x="1072243" y="5562600"/>
            <a:ext cx="9552214" cy="9898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Annual Monitoring</a:t>
            </a:r>
          </a:p>
        </p:txBody>
      </p:sp>
    </p:spTree>
    <p:extLst>
      <p:ext uri="{BB962C8B-B14F-4D97-AF65-F5344CB8AC3E}">
        <p14:creationId xmlns:p14="http://schemas.microsoft.com/office/powerpoint/2010/main" val="829436955"/>
      </p:ext>
    </p:extLst>
  </p:cSld>
  <p:clrMapOvr>
    <a:masterClrMapping/>
  </p:clrMapOvr>
</p:sld>
</file>

<file path=ppt/theme/theme1.xml><?xml version="1.0" encoding="utf-8"?>
<a:theme xmlns:a="http://schemas.openxmlformats.org/drawingml/2006/main" name="2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028581"/>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Social Work England colours">
      <a:dk1>
        <a:srgbClr val="FFFFFF"/>
      </a:dk1>
      <a:lt1>
        <a:srgbClr val="19182B"/>
      </a:lt1>
      <a:dk2>
        <a:srgbClr val="F7B8B9"/>
      </a:dk2>
      <a:lt2>
        <a:srgbClr val="028581"/>
      </a:lt2>
      <a:accent1>
        <a:srgbClr val="F07E2B"/>
      </a:accent1>
      <a:accent2>
        <a:srgbClr val="9DD0AE"/>
      </a:accent2>
      <a:accent3>
        <a:srgbClr val="E2E2E2"/>
      </a:accent3>
      <a:accent4>
        <a:srgbClr val="DFE05B"/>
      </a:accent4>
      <a:accent5>
        <a:srgbClr val="F7B8B9"/>
      </a:accent5>
      <a:accent6>
        <a:srgbClr val="FFFFFF"/>
      </a:accent6>
      <a:hlink>
        <a:srgbClr val="FFFFFF"/>
      </a:hlink>
      <a:folHlink>
        <a:srgbClr val="1918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89beeb-8cac-4379-ace3-bcd3bd41cd1b">
      <UserInfo>
        <DisplayName>Hamish Yewdall</DisplayName>
        <AccountId>157</AccountId>
        <AccountType/>
      </UserInfo>
    </SharedWithUsers>
    <d6325c5e0a084269b10daafeb671dcb4 xmlns="ca89beeb-8cac-4379-ace3-bcd3bd41cd1b">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e451b565-5586-4480-bff5-b70125d8d6db</TermId>
        </TermInfo>
      </Terms>
    </d6325c5e0a084269b10daafeb671dcb4>
    <Date xmlns="52b325c3-268f-4aec-989a-2fca4f6ba69f">2020-09-23T23:00:00+00:00</Date>
    <lc9ab111261642f984ffc60266db9576 xmlns="ca89beeb-8cac-4379-ace3-bcd3bd41cd1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64aa0a0a-f495-4c8e-9783-745a8f6bbd65</TermId>
        </TermInfo>
      </Terms>
    </lc9ab111261642f984ffc60266db9576>
    <TaxCatchAll xmlns="ca89beeb-8cac-4379-ace3-bcd3bd41cd1b">
      <Value>13</Value>
      <Value>10</Value>
      <Value>14</Value>
    </TaxCatchAll>
    <Lastmodified xmlns="52b325c3-268f-4aec-989a-2fca4f6ba69f" xsi:nil="true"/>
    <k939e3020fa1422b8789168869f29cc2 xmlns="ca89beeb-8cac-4379-ace3-bcd3bd41cd1b">
      <Terms xmlns="http://schemas.microsoft.com/office/infopath/2007/PartnerControls">
        <TermInfo xmlns="http://schemas.microsoft.com/office/infopath/2007/PartnerControls">
          <TermName xmlns="http://schemas.microsoft.com/office/infopath/2007/PartnerControls">Strategy, policy and engagement</TermName>
          <TermId xmlns="http://schemas.microsoft.com/office/infopath/2007/PartnerControls">c5ba5832-65a1-44f3-857c-fee632d4c8ed</TermId>
        </TermInfo>
      </Terms>
    </k939e3020fa1422b8789168869f29cc2>
    <m8fbd86820e74823a04608259d7efb76 xmlns="ca89beeb-8cac-4379-ace3-bcd3bd41cd1b">
      <Terms xmlns="http://schemas.microsoft.com/office/infopath/2007/PartnerControls"/>
    </m8fbd86820e74823a04608259d7efb76>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ublishedDocument" ma:contentTypeID="0x0101006AA0AB62C0D3C147BB1D7F389C6990D000122EF042BCF79D40BFB5E3AF77EF767C" ma:contentTypeVersion="16" ma:contentTypeDescription="" ma:contentTypeScope="" ma:versionID="20433a63b9c3900515f0c90db84b62af">
  <xsd:schema xmlns:xsd="http://www.w3.org/2001/XMLSchema" xmlns:xs="http://www.w3.org/2001/XMLSchema" xmlns:p="http://schemas.microsoft.com/office/2006/metadata/properties" xmlns:ns2="ca89beeb-8cac-4379-ace3-bcd3bd41cd1b" xmlns:ns3="52b325c3-268f-4aec-989a-2fca4f6ba69f" targetNamespace="http://schemas.microsoft.com/office/2006/metadata/properties" ma:root="true" ma:fieldsID="938efe6af0030133366817461b43a9dc" ns2:_="" ns3:_="">
    <xsd:import namespace="ca89beeb-8cac-4379-ace3-bcd3bd41cd1b"/>
    <xsd:import namespace="52b325c3-268f-4aec-989a-2fca4f6ba69f"/>
    <xsd:element name="properties">
      <xsd:complexType>
        <xsd:sequence>
          <xsd:element name="documentManagement">
            <xsd:complexType>
              <xsd:all>
                <xsd:element ref="ns2:k939e3020fa1422b8789168869f29cc2" minOccurs="0"/>
                <xsd:element ref="ns2:TaxCatchAll" minOccurs="0"/>
                <xsd:element ref="ns2:TaxCatchAllLabel" minOccurs="0"/>
                <xsd:element ref="ns2:d6325c5e0a084269b10daafeb671dcb4" minOccurs="0"/>
                <xsd:element ref="ns2:lc9ab111261642f984ffc60266db9576" minOccurs="0"/>
                <xsd:element ref="ns3:MediaServiceMetadata" minOccurs="0"/>
                <xsd:element ref="ns3:MediaServiceFastMetadata" minOccurs="0"/>
                <xsd:element ref="ns2:SharedWithUsers" minOccurs="0"/>
                <xsd:element ref="ns2:SharedWithDetails"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Date" minOccurs="0"/>
                <xsd:element ref="ns3:Lastmodified" minOccurs="0"/>
                <xsd:element ref="ns2:m8fbd86820e74823a04608259d7efb7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9beeb-8cac-4379-ace3-bcd3bd41cd1b" elementFormDefault="qualified">
    <xsd:import namespace="http://schemas.microsoft.com/office/2006/documentManagement/types"/>
    <xsd:import namespace="http://schemas.microsoft.com/office/infopath/2007/PartnerControls"/>
    <xsd:element name="k939e3020fa1422b8789168869f29cc2" ma:index="8" nillable="true" ma:taxonomy="true" ma:internalName="k939e3020fa1422b8789168869f29cc2" ma:taxonomyFieldName="Directorate" ma:displayName="Directorate" ma:default="" ma:fieldId="{4939e302-0fa1-422b-8789-168869f29cc2}" ma:sspId="b7c04796-4a69-48aa-8ff6-ac2f05a0ded1" ma:termSetId="fc733c12-613a-4550-8d14-c8144996251e"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e9a2c85-ff0a-4582-9fee-f2de0ff05218}" ma:internalName="TaxCatchAll" ma:showField="CatchAllData" ma:web="ca89beeb-8cac-4379-ace3-bcd3bd41cd1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e9a2c85-ff0a-4582-9fee-f2de0ff05218}" ma:internalName="TaxCatchAllLabel" ma:readOnly="true" ma:showField="CatchAllDataLabel" ma:web="ca89beeb-8cac-4379-ace3-bcd3bd41cd1b">
      <xsd:complexType>
        <xsd:complexContent>
          <xsd:extension base="dms:MultiChoiceLookup">
            <xsd:sequence>
              <xsd:element name="Value" type="dms:Lookup" maxOccurs="unbounded" minOccurs="0" nillable="true"/>
            </xsd:sequence>
          </xsd:extension>
        </xsd:complexContent>
      </xsd:complexType>
    </xsd:element>
    <xsd:element name="d6325c5e0a084269b10daafeb671dcb4" ma:index="12" nillable="true" ma:taxonomy="true" ma:internalName="d6325c5e0a084269b10daafeb671dcb4" ma:taxonomyFieldName="Team" ma:displayName="Team" ma:default="" ma:fieldId="{d6325c5e-0a08-4269-b10d-aafeb671dcb4}" ma:sspId="b7c04796-4a69-48aa-8ff6-ac2f05a0ded1" ma:termSetId="0e695295-80dd-4750-8fd5-4a902c33d783" ma:anchorId="00000000-0000-0000-0000-000000000000" ma:open="false" ma:isKeyword="false">
      <xsd:complexType>
        <xsd:sequence>
          <xsd:element ref="pc:Terms" minOccurs="0" maxOccurs="1"/>
        </xsd:sequence>
      </xsd:complexType>
    </xsd:element>
    <xsd:element name="lc9ab111261642f984ffc60266db9576" ma:index="14" nillable="true" ma:taxonomy="true" ma:internalName="lc9ab111261642f984ffc60266db9576" ma:taxonomyFieldName="DocumentType" ma:displayName="Document Type" ma:default="" ma:fieldId="{5c9ab111-2616-42f9-84ff-c60266db9576}" ma:sspId="b7c04796-4a69-48aa-8ff6-ac2f05a0ded1" ma:termSetId="0f2d6f22-8ecb-4dd5-9dcb-e3a4f2a89c9d" ma:anchorId="00000000-0000-0000-0000-000000000000"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m8fbd86820e74823a04608259d7efb76" ma:index="28" nillable="true" ma:taxonomy="true" ma:internalName="m8fbd86820e74823a04608259d7efb76" ma:taxonomyFieldName="SubjectArea" ma:displayName="Subject Area" ma:default="" ma:fieldId="{68fbd868-20e7-4823-a046-08259d7efb76}" ma:sspId="b7c04796-4a69-48aa-8ff6-ac2f05a0ded1" ma:termSetId="c7d7f1b3-6444-4224-b51c-81c1fddc062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2b325c3-268f-4aec-989a-2fca4f6ba69f"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Date" ma:index="26" nillable="true" ma:displayName="Date" ma:format="DateOnly" ma:internalName="Date">
      <xsd:simpleType>
        <xsd:restriction base="dms:DateTime"/>
      </xsd:simpleType>
    </xsd:element>
    <xsd:element name="Lastmodified" ma:index="27" nillable="true" ma:displayName="Last modified" ma:format="DateOnly" ma:internalName="Lastmodifi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B06C19-0396-41E9-9F4D-5F0A9194E5C2}">
  <ds:schemaRefs>
    <ds:schemaRef ds:uri="52b325c3-268f-4aec-989a-2fca4f6ba69f"/>
    <ds:schemaRef ds:uri="ca89beeb-8cac-4379-ace3-bcd3bd41cd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B13482-7709-44AB-A1FF-DF0872C6C3B7}">
  <ds:schemaRefs>
    <ds:schemaRef ds:uri="http://schemas.microsoft.com/sharepoint/v3/contenttype/forms"/>
  </ds:schemaRefs>
</ds:datastoreItem>
</file>

<file path=customXml/itemProps3.xml><?xml version="1.0" encoding="utf-8"?>
<ds:datastoreItem xmlns:ds="http://schemas.openxmlformats.org/officeDocument/2006/customXml" ds:itemID="{CF756BE6-FC26-4A14-A521-BC2E90D5D64D}">
  <ds:schemaRefs>
    <ds:schemaRef ds:uri="52b325c3-268f-4aec-989a-2fca4f6ba69f"/>
    <ds:schemaRef ds:uri="ca89beeb-8cac-4379-ace3-bcd3bd41cd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837</Words>
  <Application>Microsoft Office PowerPoint</Application>
  <PresentationFormat>Widescreen</PresentationFormat>
  <Paragraphs>82</Paragraphs>
  <Slides>10</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Arial</vt:lpstr>
      <vt:lpstr>BasierCircle-Bold</vt:lpstr>
      <vt:lpstr>BasierCircle-Regular</vt:lpstr>
      <vt:lpstr>Calibri</vt:lpstr>
      <vt:lpstr>Calibri bold</vt:lpstr>
      <vt:lpstr>Calibri regular</vt:lpstr>
      <vt:lpstr>2_Custom Design</vt:lpstr>
      <vt:lpstr>3_Custom Design</vt:lpstr>
      <vt:lpstr>1_Custom Design</vt:lpstr>
      <vt:lpstr>Custom Design</vt:lpstr>
      <vt:lpstr>Our approach to social work education and training</vt:lpstr>
      <vt:lpstr>Purpose of the session:</vt:lpstr>
      <vt:lpstr>Prevention and Impact</vt:lpstr>
      <vt:lpstr>PowerPoint Presentation</vt:lpstr>
      <vt:lpstr>PowerPoint Presentation</vt:lpstr>
      <vt:lpstr>Social Work Education and Training Advisory Forum </vt:lpstr>
      <vt:lpstr>PowerPoint Presentation</vt:lpstr>
      <vt:lpstr>Education Quality Assurance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Work England Slide Deck</dc:title>
  <dc:creator>Claudia Downs</dc:creator>
  <cp:lastModifiedBy>Jillian Yates</cp:lastModifiedBy>
  <cp:revision>7</cp:revision>
  <dcterms:created xsi:type="dcterms:W3CDTF">2020-09-01T12:14:05Z</dcterms:created>
  <dcterms:modified xsi:type="dcterms:W3CDTF">2023-07-13T19:51:37Z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a4a60c-53d1-4a22-9610-a7c7e7fac67b_Enabled">
    <vt:lpwstr>true</vt:lpwstr>
  </property>
  <property fmtid="{D5CDD505-2E9C-101B-9397-08002B2CF9AE}" pid="3" name="MSIP_Label_46a4a60c-53d1-4a22-9610-a7c7e7fac67b_SetDate">
    <vt:lpwstr>2020-09-01T12:30:33Z</vt:lpwstr>
  </property>
  <property fmtid="{D5CDD505-2E9C-101B-9397-08002B2CF9AE}" pid="4" name="MSIP_Label_46a4a60c-53d1-4a22-9610-a7c7e7fac67b_Method">
    <vt:lpwstr>Standard</vt:lpwstr>
  </property>
  <property fmtid="{D5CDD505-2E9C-101B-9397-08002B2CF9AE}" pid="5" name="MSIP_Label_46a4a60c-53d1-4a22-9610-a7c7e7fac67b_Name">
    <vt:lpwstr>Restricted</vt:lpwstr>
  </property>
  <property fmtid="{D5CDD505-2E9C-101B-9397-08002B2CF9AE}" pid="6" name="MSIP_Label_46a4a60c-53d1-4a22-9610-a7c7e7fac67b_SiteId">
    <vt:lpwstr>687e5818-d7b4-4857-83d1-ddad97154a74</vt:lpwstr>
  </property>
  <property fmtid="{D5CDD505-2E9C-101B-9397-08002B2CF9AE}" pid="7" name="MSIP_Label_46a4a60c-53d1-4a22-9610-a7c7e7fac67b_ActionId">
    <vt:lpwstr>d61d48fe-578b-4b7c-a5e4-38895215118a</vt:lpwstr>
  </property>
  <property fmtid="{D5CDD505-2E9C-101B-9397-08002B2CF9AE}" pid="8" name="MSIP_Label_46a4a60c-53d1-4a22-9610-a7c7e7fac67b_ContentBits">
    <vt:lpwstr>0</vt:lpwstr>
  </property>
  <property fmtid="{D5CDD505-2E9C-101B-9397-08002B2CF9AE}" pid="9" name="ContentTypeId">
    <vt:lpwstr>0x0101006AA0AB62C0D3C147BB1D7F389C6990D000122EF042BCF79D40BFB5E3AF77EF767C</vt:lpwstr>
  </property>
  <property fmtid="{D5CDD505-2E9C-101B-9397-08002B2CF9AE}" pid="10" name="Directorate">
    <vt:lpwstr>14;#Strategy, policy and engagement|c5ba5832-65a1-44f3-857c-fee632d4c8ed</vt:lpwstr>
  </property>
  <property fmtid="{D5CDD505-2E9C-101B-9397-08002B2CF9AE}" pid="11" name="Team">
    <vt:lpwstr>13;#Communications|e451b565-5586-4480-bff5-b70125d8d6db</vt:lpwstr>
  </property>
  <property fmtid="{D5CDD505-2E9C-101B-9397-08002B2CF9AE}" pid="12" name="DocumentType">
    <vt:lpwstr>10;#Template|64aa0a0a-f495-4c8e-9783-745a8f6bbd65</vt:lpwstr>
  </property>
  <property fmtid="{D5CDD505-2E9C-101B-9397-08002B2CF9AE}" pid="13" name="SubjectArea">
    <vt:lpwstr/>
  </property>
</Properties>
</file>