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17" r:id="rId4"/>
  </p:sldMasterIdLst>
  <p:notesMasterIdLst>
    <p:notesMasterId r:id="rId15"/>
  </p:notesMasterIdLst>
  <p:handoutMasterIdLst>
    <p:handoutMasterId r:id="rId16"/>
  </p:handoutMasterIdLst>
  <p:sldIdLst>
    <p:sldId id="258" r:id="rId5"/>
    <p:sldId id="265" r:id="rId6"/>
    <p:sldId id="300" r:id="rId7"/>
    <p:sldId id="272" r:id="rId8"/>
    <p:sldId id="292" r:id="rId9"/>
    <p:sldId id="256" r:id="rId10"/>
    <p:sldId id="282" r:id="rId11"/>
    <p:sldId id="287" r:id="rId12"/>
    <p:sldId id="302" r:id="rId13"/>
    <p:sldId id="299" r:id="rId14"/>
  </p:sldIdLst>
  <p:sldSz cx="12192000" cy="6858000"/>
  <p:notesSz cx="6858000" cy="9144000"/>
  <p:embeddedFontLst>
    <p:embeddedFont>
      <p:font typeface="Abadi" panose="020B0604020104020204" pitchFamily="34" charset="0"/>
      <p:regular r:id="rId17"/>
    </p:embeddedFont>
    <p:embeddedFont>
      <p:font typeface="Calibri" panose="020F0502020204030204" pitchFamily="34" charset="0"/>
      <p:regular r:id="rId18"/>
      <p:bold r:id="rId19"/>
      <p:italic r:id="rId20"/>
      <p:boldItalic r:id="rId21"/>
    </p:embeddedFont>
  </p:embeddedFontLst>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249" autoAdjust="0"/>
  </p:normalViewPr>
  <p:slideViewPr>
    <p:cSldViewPr snapToGrid="0">
      <p:cViewPr varScale="1">
        <p:scale>
          <a:sx n="90" d="100"/>
          <a:sy n="90" d="100"/>
        </p:scale>
        <p:origin x="707" y="73"/>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86" d="100"/>
          <a:sy n="86" d="100"/>
        </p:scale>
        <p:origin x="387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da McDonald" userId="93b3c8a9-425c-4eae-b7eb-b044fd414eb1" providerId="ADAL" clId="{AE5815AB-D396-4B65-9A3F-AF70F1A31465}"/>
    <pc:docChg chg="custSel replTag delTag">
      <pc:chgData name="Lynda McDonald" userId="93b3c8a9-425c-4eae-b7eb-b044fd414eb1" providerId="ADAL" clId="{AE5815AB-D396-4B65-9A3F-AF70F1A31465}" dt="2023-06-15T10:38:43.917" v="11"/>
      <pc:docMkLst>
        <pc:docMk/>
      </pc:docMkLst>
    </pc:docChg>
  </pc:docChgLst>
  <pc:docChgLst>
    <pc:chgData name="Lynda McDonald" userId="93b3c8a9-425c-4eae-b7eb-b044fd414eb1" providerId="ADAL" clId="{1BCBFFA1-340E-49B7-99A0-5AB80740DDDD}"/>
    <pc:docChg chg="custSel modSld replTag delTag">
      <pc:chgData name="Lynda McDonald" userId="93b3c8a9-425c-4eae-b7eb-b044fd414eb1" providerId="ADAL" clId="{1BCBFFA1-340E-49B7-99A0-5AB80740DDDD}" dt="2023-07-10T08:13:36.582" v="105"/>
      <pc:docMkLst>
        <pc:docMk/>
      </pc:docMkLst>
      <pc:sldChg chg="modSp mod">
        <pc:chgData name="Lynda McDonald" userId="93b3c8a9-425c-4eae-b7eb-b044fd414eb1" providerId="ADAL" clId="{1BCBFFA1-340E-49B7-99A0-5AB80740DDDD}" dt="2023-07-10T08:13:32.289" v="102" actId="20577"/>
        <pc:sldMkLst>
          <pc:docMk/>
          <pc:sldMk cId="3013068127" sldId="258"/>
        </pc:sldMkLst>
        <pc:spChg chg="mod">
          <ac:chgData name="Lynda McDonald" userId="93b3c8a9-425c-4eae-b7eb-b044fd414eb1" providerId="ADAL" clId="{1BCBFFA1-340E-49B7-99A0-5AB80740DDDD}" dt="2023-07-10T08:13:32.289" v="102" actId="20577"/>
          <ac:spMkLst>
            <pc:docMk/>
            <pc:sldMk cId="3013068127" sldId="258"/>
            <ac:spMk id="3" creationId="{D099D82B-F86A-4C04-9207-B25F53939FB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dirty="0">
                <a:highlight>
                  <a:srgbClr val="00FF00"/>
                </a:highlight>
              </a:rPr>
              <a:t>Numbers Completed Course</a:t>
            </a:r>
          </a:p>
        </c:rich>
      </c:tx>
      <c:overlay val="0"/>
      <c:spPr>
        <a:noFill/>
        <a:ln>
          <a:solidFill>
            <a:schemeClr val="bg1"/>
          </a:solid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Numbers Completed Course</c:v>
                </c:pt>
              </c:strCache>
            </c:strRef>
          </c:tx>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03-8B87-424A-B7A1-23CA79CE6C05}"/>
              </c:ext>
            </c:extLst>
          </c:dPt>
          <c:dPt>
            <c:idx val="1"/>
            <c:invertIfNegative val="0"/>
            <c:bubble3D val="0"/>
            <c:extLst>
              <c:ext xmlns:c16="http://schemas.microsoft.com/office/drawing/2014/chart" uri="{C3380CC4-5D6E-409C-BE32-E72D297353CC}">
                <c16:uniqueId val="{00000006-8B87-424A-B7A1-23CA79CE6C05}"/>
              </c:ext>
            </c:extLst>
          </c:dPt>
          <c:dPt>
            <c:idx val="2"/>
            <c:invertIfNegative val="0"/>
            <c:bubble3D val="0"/>
            <c:extLst>
              <c:ext xmlns:c16="http://schemas.microsoft.com/office/drawing/2014/chart" uri="{C3380CC4-5D6E-409C-BE32-E72D297353CC}">
                <c16:uniqueId val="{00000004-8B87-424A-B7A1-23CA79CE6C05}"/>
              </c:ext>
            </c:extLst>
          </c:dPt>
          <c:dPt>
            <c:idx val="3"/>
            <c:invertIfNegative val="0"/>
            <c:bubble3D val="0"/>
            <c:extLst>
              <c:ext xmlns:c16="http://schemas.microsoft.com/office/drawing/2014/chart" uri="{C3380CC4-5D6E-409C-BE32-E72D297353CC}">
                <c16:uniqueId val="{00000007-8B87-424A-B7A1-23CA79CE6C05}"/>
              </c:ext>
            </c:extLst>
          </c:dPt>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4"/>
                <c:pt idx="0">
                  <c:v>June - Sept</c:v>
                </c:pt>
                <c:pt idx="1">
                  <c:v>Oct - Dec</c:v>
                </c:pt>
                <c:pt idx="2">
                  <c:v>Jan - March</c:v>
                </c:pt>
                <c:pt idx="3">
                  <c:v>May - June</c:v>
                </c:pt>
              </c:strCache>
              <c:extLst/>
            </c:strRef>
          </c:cat>
          <c:val>
            <c:numRef>
              <c:f>Sheet1!$B$2:$B$10</c:f>
              <c:numCache>
                <c:formatCode>General</c:formatCode>
                <c:ptCount val="4"/>
                <c:pt idx="0">
                  <c:v>52</c:v>
                </c:pt>
                <c:pt idx="1">
                  <c:v>27</c:v>
                </c:pt>
                <c:pt idx="2">
                  <c:v>70</c:v>
                </c:pt>
                <c:pt idx="3">
                  <c:v>53</c:v>
                </c:pt>
              </c:numCache>
              <c:extLst/>
            </c:numRef>
          </c:val>
          <c:extLst>
            <c:ext xmlns:c16="http://schemas.microsoft.com/office/drawing/2014/chart" uri="{C3380CC4-5D6E-409C-BE32-E72D297353CC}">
              <c16:uniqueId val="{00000000-8B87-424A-B7A1-23CA79CE6C05}"/>
            </c:ext>
          </c:extLst>
        </c:ser>
        <c:dLbls>
          <c:dLblPos val="outEnd"/>
          <c:showLegendKey val="0"/>
          <c:showVal val="1"/>
          <c:showCatName val="0"/>
          <c:showSerName val="0"/>
          <c:showPercent val="0"/>
          <c:showBubbleSize val="0"/>
        </c:dLbls>
        <c:gapWidth val="444"/>
        <c:overlap val="-90"/>
        <c:axId val="643702576"/>
        <c:axId val="643702904"/>
      </c:barChart>
      <c:catAx>
        <c:axId val="6437025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bg1"/>
                </a:solidFill>
                <a:latin typeface="+mn-lt"/>
                <a:ea typeface="+mn-ea"/>
                <a:cs typeface="+mn-cs"/>
              </a:defRPr>
            </a:pPr>
            <a:endParaRPr lang="en-US"/>
          </a:p>
        </c:txPr>
        <c:crossAx val="643702904"/>
        <c:crosses val="autoZero"/>
        <c:auto val="1"/>
        <c:lblAlgn val="ctr"/>
        <c:lblOffset val="100"/>
        <c:noMultiLvlLbl val="0"/>
      </c:catAx>
      <c:valAx>
        <c:axId val="643702904"/>
        <c:scaling>
          <c:orientation val="minMax"/>
          <c:max val="100"/>
        </c:scaling>
        <c:delete val="1"/>
        <c:axPos val="l"/>
        <c:numFmt formatCode="General" sourceLinked="1"/>
        <c:majorTickMark val="none"/>
        <c:minorTickMark val="none"/>
        <c:tickLblPos val="nextTo"/>
        <c:crossAx val="643702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465CEE-A0EC-4310-994E-5FE0C5FFD95F}"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9316DDAE-3163-4C09-9211-24A84888A64C}">
      <dgm:prSet/>
      <dgm:spPr/>
      <dgm:t>
        <a:bodyPr/>
        <a:lstStyle/>
        <a:p>
          <a:r>
            <a:rPr lang="en-GB" b="1" i="0"/>
            <a:t>Me Learning Ltd – E learning Platform.</a:t>
          </a:r>
          <a:endParaRPr lang="en-US"/>
        </a:p>
      </dgm:t>
    </dgm:pt>
    <dgm:pt modelId="{7E9DFF60-F703-408C-A232-15D6AB6F6721}" type="parTrans" cxnId="{830D733A-9D6D-4B56-8082-F6C1F048A473}">
      <dgm:prSet/>
      <dgm:spPr/>
      <dgm:t>
        <a:bodyPr/>
        <a:lstStyle/>
        <a:p>
          <a:endParaRPr lang="en-US"/>
        </a:p>
      </dgm:t>
    </dgm:pt>
    <dgm:pt modelId="{85232A75-6B00-40BE-A69D-2552F4B37A95}" type="sibTrans" cxnId="{830D733A-9D6D-4B56-8082-F6C1F048A473}">
      <dgm:prSet/>
      <dgm:spPr/>
      <dgm:t>
        <a:bodyPr/>
        <a:lstStyle/>
        <a:p>
          <a:endParaRPr lang="en-US"/>
        </a:p>
      </dgm:t>
    </dgm:pt>
    <dgm:pt modelId="{EF2BE595-5F7B-439E-8DDF-C6C3EA63D284}">
      <dgm:prSet/>
      <dgm:spPr/>
      <dgm:t>
        <a:bodyPr/>
        <a:lstStyle/>
        <a:p>
          <a:r>
            <a:rPr lang="en-GB" b="1" i="0"/>
            <a:t>Practice Learning Work Stream</a:t>
          </a:r>
          <a:endParaRPr lang="en-US"/>
        </a:p>
      </dgm:t>
    </dgm:pt>
    <dgm:pt modelId="{9A3FEDD2-A7DF-43C6-B9DF-562D0600E5F0}" type="parTrans" cxnId="{F0E7A351-139D-4E02-84CF-9B7D58118EFE}">
      <dgm:prSet/>
      <dgm:spPr/>
      <dgm:t>
        <a:bodyPr/>
        <a:lstStyle/>
        <a:p>
          <a:endParaRPr lang="en-US"/>
        </a:p>
      </dgm:t>
    </dgm:pt>
    <dgm:pt modelId="{1B69DEF4-3E14-4F4A-8901-0543C82CF4C2}" type="sibTrans" cxnId="{F0E7A351-139D-4E02-84CF-9B7D58118EFE}">
      <dgm:prSet/>
      <dgm:spPr/>
      <dgm:t>
        <a:bodyPr/>
        <a:lstStyle/>
        <a:p>
          <a:endParaRPr lang="en-US"/>
        </a:p>
      </dgm:t>
    </dgm:pt>
    <dgm:pt modelId="{016BDE7C-A47E-4CEE-8059-833495115284}">
      <dgm:prSet/>
      <dgm:spPr/>
      <dgm:t>
        <a:bodyPr/>
        <a:lstStyle/>
        <a:p>
          <a:r>
            <a:rPr lang="en-GB" b="1" i="0"/>
            <a:t>Sub Group – Implementation Group.</a:t>
          </a:r>
          <a:endParaRPr lang="en-US"/>
        </a:p>
      </dgm:t>
    </dgm:pt>
    <dgm:pt modelId="{9971454C-9DA4-494E-BD6B-7D68CFA75CA0}" type="parTrans" cxnId="{6E661E82-C097-4762-9254-662216CEC929}">
      <dgm:prSet/>
      <dgm:spPr/>
      <dgm:t>
        <a:bodyPr/>
        <a:lstStyle/>
        <a:p>
          <a:endParaRPr lang="en-US"/>
        </a:p>
      </dgm:t>
    </dgm:pt>
    <dgm:pt modelId="{2EAEB16A-4EC7-4EEC-B356-BEC6C7B4FA64}" type="sibTrans" cxnId="{6E661E82-C097-4762-9254-662216CEC929}">
      <dgm:prSet/>
      <dgm:spPr/>
      <dgm:t>
        <a:bodyPr/>
        <a:lstStyle/>
        <a:p>
          <a:endParaRPr lang="en-US"/>
        </a:p>
      </dgm:t>
    </dgm:pt>
    <dgm:pt modelId="{A55D019D-2D19-4521-BEE1-0C89CAD4CDF8}">
      <dgm:prSet/>
      <dgm:spPr/>
      <dgm:t>
        <a:bodyPr/>
        <a:lstStyle/>
        <a:p>
          <a:r>
            <a:rPr lang="en-GB" b="1" i="0"/>
            <a:t>Chairs of Group and Chair of PEPS</a:t>
          </a:r>
          <a:endParaRPr lang="en-US"/>
        </a:p>
      </dgm:t>
    </dgm:pt>
    <dgm:pt modelId="{E76A7587-CA50-42A6-AB4E-A1BAC9E6990D}" type="parTrans" cxnId="{463CEEF8-89F5-4B76-BE53-78539A80F799}">
      <dgm:prSet/>
      <dgm:spPr/>
      <dgm:t>
        <a:bodyPr/>
        <a:lstStyle/>
        <a:p>
          <a:endParaRPr lang="en-US"/>
        </a:p>
      </dgm:t>
    </dgm:pt>
    <dgm:pt modelId="{D5ABCAED-FAB4-49FE-A25B-91FA24D4C1D0}" type="sibTrans" cxnId="{463CEEF8-89F5-4B76-BE53-78539A80F799}">
      <dgm:prSet/>
      <dgm:spPr/>
      <dgm:t>
        <a:bodyPr/>
        <a:lstStyle/>
        <a:p>
          <a:endParaRPr lang="en-US"/>
        </a:p>
      </dgm:t>
    </dgm:pt>
    <dgm:pt modelId="{464214F7-7B96-49D5-8E6F-494976B213A4}">
      <dgm:prSet/>
      <dgm:spPr/>
      <dgm:t>
        <a:bodyPr/>
        <a:lstStyle/>
        <a:p>
          <a:r>
            <a:rPr lang="en-GB" b="1" i="0"/>
            <a:t>Mix of Universities colleagues i.e. placement leads.</a:t>
          </a:r>
          <a:endParaRPr lang="en-US"/>
        </a:p>
      </dgm:t>
    </dgm:pt>
    <dgm:pt modelId="{73DDCEEB-EA8D-4E21-901F-00035C53D04A}" type="parTrans" cxnId="{3802844D-0C70-4F00-B969-033FCFB74386}">
      <dgm:prSet/>
      <dgm:spPr/>
      <dgm:t>
        <a:bodyPr/>
        <a:lstStyle/>
        <a:p>
          <a:endParaRPr lang="en-US"/>
        </a:p>
      </dgm:t>
    </dgm:pt>
    <dgm:pt modelId="{38A707AF-D3AA-4601-9A6B-C69DE84323C1}" type="sibTrans" cxnId="{3802844D-0C70-4F00-B969-033FCFB74386}">
      <dgm:prSet/>
      <dgm:spPr/>
      <dgm:t>
        <a:bodyPr/>
        <a:lstStyle/>
        <a:p>
          <a:endParaRPr lang="en-US"/>
        </a:p>
      </dgm:t>
    </dgm:pt>
    <dgm:pt modelId="{8DA33BC2-83C7-4735-99F3-D5982ACC113A}">
      <dgm:prSet/>
      <dgm:spPr/>
      <dgm:t>
        <a:bodyPr/>
        <a:lstStyle/>
        <a:p>
          <a:r>
            <a:rPr lang="en-GB" b="1" i="0"/>
            <a:t>Mix of Local authority placement/ workforce leads.</a:t>
          </a:r>
          <a:endParaRPr lang="en-US"/>
        </a:p>
      </dgm:t>
    </dgm:pt>
    <dgm:pt modelId="{D8BCAD1E-0FE3-486A-85D5-7DE13F4550D8}" type="parTrans" cxnId="{78963829-49AB-428B-A93F-D898B98F5AA0}">
      <dgm:prSet/>
      <dgm:spPr/>
      <dgm:t>
        <a:bodyPr/>
        <a:lstStyle/>
        <a:p>
          <a:endParaRPr lang="en-US"/>
        </a:p>
      </dgm:t>
    </dgm:pt>
    <dgm:pt modelId="{2B9D24C5-AA2E-4089-B5C5-EBD624AE4E90}" type="sibTrans" cxnId="{78963829-49AB-428B-A93F-D898B98F5AA0}">
      <dgm:prSet/>
      <dgm:spPr/>
      <dgm:t>
        <a:bodyPr/>
        <a:lstStyle/>
        <a:p>
          <a:endParaRPr lang="en-US"/>
        </a:p>
      </dgm:t>
    </dgm:pt>
    <dgm:pt modelId="{B082CEEC-24B2-4DD7-8291-35D4B5B2F5A3}">
      <dgm:prSet/>
      <dgm:spPr/>
      <dgm:t>
        <a:bodyPr/>
        <a:lstStyle/>
        <a:p>
          <a:r>
            <a:rPr lang="en-GB" b="1" i="0"/>
            <a:t>Project Manager. </a:t>
          </a:r>
          <a:endParaRPr lang="en-US"/>
        </a:p>
      </dgm:t>
    </dgm:pt>
    <dgm:pt modelId="{22C63BD0-74D9-4501-AB56-0749ACE7161E}" type="parTrans" cxnId="{5D593C8C-022A-4787-A78A-9B56036812C6}">
      <dgm:prSet/>
      <dgm:spPr/>
      <dgm:t>
        <a:bodyPr/>
        <a:lstStyle/>
        <a:p>
          <a:endParaRPr lang="en-US"/>
        </a:p>
      </dgm:t>
    </dgm:pt>
    <dgm:pt modelId="{CEF7E42F-CF45-403E-8FBA-A1F4E4D1D145}" type="sibTrans" cxnId="{5D593C8C-022A-4787-A78A-9B56036812C6}">
      <dgm:prSet/>
      <dgm:spPr/>
      <dgm:t>
        <a:bodyPr/>
        <a:lstStyle/>
        <a:p>
          <a:endParaRPr lang="en-US"/>
        </a:p>
      </dgm:t>
    </dgm:pt>
    <dgm:pt modelId="{56EB3848-FA4B-4113-8FE4-A913755FC153}" type="pres">
      <dgm:prSet presAssocID="{8B465CEE-A0EC-4310-994E-5FE0C5FFD95F}" presName="diagram" presStyleCnt="0">
        <dgm:presLayoutVars>
          <dgm:dir/>
          <dgm:resizeHandles val="exact"/>
        </dgm:presLayoutVars>
      </dgm:prSet>
      <dgm:spPr/>
    </dgm:pt>
    <dgm:pt modelId="{F42A9199-7210-413B-B7B2-01B5136E138E}" type="pres">
      <dgm:prSet presAssocID="{9316DDAE-3163-4C09-9211-24A84888A64C}" presName="node" presStyleLbl="node1" presStyleIdx="0" presStyleCnt="7">
        <dgm:presLayoutVars>
          <dgm:bulletEnabled val="1"/>
        </dgm:presLayoutVars>
      </dgm:prSet>
      <dgm:spPr/>
    </dgm:pt>
    <dgm:pt modelId="{68EED962-8773-4ADE-984E-0764BA3FC085}" type="pres">
      <dgm:prSet presAssocID="{85232A75-6B00-40BE-A69D-2552F4B37A95}" presName="sibTrans" presStyleCnt="0"/>
      <dgm:spPr/>
    </dgm:pt>
    <dgm:pt modelId="{A272DD83-290F-4EC3-8E1D-CCD817D1486A}" type="pres">
      <dgm:prSet presAssocID="{EF2BE595-5F7B-439E-8DDF-C6C3EA63D284}" presName="node" presStyleLbl="node1" presStyleIdx="1" presStyleCnt="7">
        <dgm:presLayoutVars>
          <dgm:bulletEnabled val="1"/>
        </dgm:presLayoutVars>
      </dgm:prSet>
      <dgm:spPr/>
    </dgm:pt>
    <dgm:pt modelId="{28A68471-3750-4A63-B523-2DA4DDF79BB5}" type="pres">
      <dgm:prSet presAssocID="{1B69DEF4-3E14-4F4A-8901-0543C82CF4C2}" presName="sibTrans" presStyleCnt="0"/>
      <dgm:spPr/>
    </dgm:pt>
    <dgm:pt modelId="{7740CFBD-7085-4A7F-BCF3-A0666F8B0B4C}" type="pres">
      <dgm:prSet presAssocID="{016BDE7C-A47E-4CEE-8059-833495115284}" presName="node" presStyleLbl="node1" presStyleIdx="2" presStyleCnt="7">
        <dgm:presLayoutVars>
          <dgm:bulletEnabled val="1"/>
        </dgm:presLayoutVars>
      </dgm:prSet>
      <dgm:spPr/>
    </dgm:pt>
    <dgm:pt modelId="{C10B95C8-9B6D-414D-85E9-851C5AAE04D9}" type="pres">
      <dgm:prSet presAssocID="{2EAEB16A-4EC7-4EEC-B356-BEC6C7B4FA64}" presName="sibTrans" presStyleCnt="0"/>
      <dgm:spPr/>
    </dgm:pt>
    <dgm:pt modelId="{9E68067D-6245-4ED3-8A89-05E0277C644E}" type="pres">
      <dgm:prSet presAssocID="{A55D019D-2D19-4521-BEE1-0C89CAD4CDF8}" presName="node" presStyleLbl="node1" presStyleIdx="3" presStyleCnt="7">
        <dgm:presLayoutVars>
          <dgm:bulletEnabled val="1"/>
        </dgm:presLayoutVars>
      </dgm:prSet>
      <dgm:spPr/>
    </dgm:pt>
    <dgm:pt modelId="{DE19344F-3090-4B0F-8427-5397A56CC0C2}" type="pres">
      <dgm:prSet presAssocID="{D5ABCAED-FAB4-49FE-A25B-91FA24D4C1D0}" presName="sibTrans" presStyleCnt="0"/>
      <dgm:spPr/>
    </dgm:pt>
    <dgm:pt modelId="{91BD1696-9F9A-454D-85CD-E2D1DD69A0C2}" type="pres">
      <dgm:prSet presAssocID="{464214F7-7B96-49D5-8E6F-494976B213A4}" presName="node" presStyleLbl="node1" presStyleIdx="4" presStyleCnt="7">
        <dgm:presLayoutVars>
          <dgm:bulletEnabled val="1"/>
        </dgm:presLayoutVars>
      </dgm:prSet>
      <dgm:spPr/>
    </dgm:pt>
    <dgm:pt modelId="{0DA34BC1-6CB0-441D-9126-AA53138729EB}" type="pres">
      <dgm:prSet presAssocID="{38A707AF-D3AA-4601-9A6B-C69DE84323C1}" presName="sibTrans" presStyleCnt="0"/>
      <dgm:spPr/>
    </dgm:pt>
    <dgm:pt modelId="{038AD786-EC90-4B1D-AA91-79BD78EDECA1}" type="pres">
      <dgm:prSet presAssocID="{8DA33BC2-83C7-4735-99F3-D5982ACC113A}" presName="node" presStyleLbl="node1" presStyleIdx="5" presStyleCnt="7">
        <dgm:presLayoutVars>
          <dgm:bulletEnabled val="1"/>
        </dgm:presLayoutVars>
      </dgm:prSet>
      <dgm:spPr/>
    </dgm:pt>
    <dgm:pt modelId="{26DB40E7-F272-4FE6-93E1-7A03DA5F740F}" type="pres">
      <dgm:prSet presAssocID="{2B9D24C5-AA2E-4089-B5C5-EBD624AE4E90}" presName="sibTrans" presStyleCnt="0"/>
      <dgm:spPr/>
    </dgm:pt>
    <dgm:pt modelId="{A48E8094-D182-4025-BA65-863454C3BF35}" type="pres">
      <dgm:prSet presAssocID="{B082CEEC-24B2-4DD7-8291-35D4B5B2F5A3}" presName="node" presStyleLbl="node1" presStyleIdx="6" presStyleCnt="7">
        <dgm:presLayoutVars>
          <dgm:bulletEnabled val="1"/>
        </dgm:presLayoutVars>
      </dgm:prSet>
      <dgm:spPr/>
    </dgm:pt>
  </dgm:ptLst>
  <dgm:cxnLst>
    <dgm:cxn modelId="{331C0D10-8D50-4F05-A8B1-FCA3A192E35F}" type="presOf" srcId="{EF2BE595-5F7B-439E-8DDF-C6C3EA63D284}" destId="{A272DD83-290F-4EC3-8E1D-CCD817D1486A}" srcOrd="0" destOrd="0" presId="urn:microsoft.com/office/officeart/2005/8/layout/default"/>
    <dgm:cxn modelId="{DB27151F-F535-4A08-A44F-3451F63E493F}" type="presOf" srcId="{016BDE7C-A47E-4CEE-8059-833495115284}" destId="{7740CFBD-7085-4A7F-BCF3-A0666F8B0B4C}" srcOrd="0" destOrd="0" presId="urn:microsoft.com/office/officeart/2005/8/layout/default"/>
    <dgm:cxn modelId="{78963829-49AB-428B-A93F-D898B98F5AA0}" srcId="{8B465CEE-A0EC-4310-994E-5FE0C5FFD95F}" destId="{8DA33BC2-83C7-4735-99F3-D5982ACC113A}" srcOrd="5" destOrd="0" parTransId="{D8BCAD1E-0FE3-486A-85D5-7DE13F4550D8}" sibTransId="{2B9D24C5-AA2E-4089-B5C5-EBD624AE4E90}"/>
    <dgm:cxn modelId="{E5035C2E-8CF7-42D3-B01D-0BB50310A36E}" type="presOf" srcId="{B082CEEC-24B2-4DD7-8291-35D4B5B2F5A3}" destId="{A48E8094-D182-4025-BA65-863454C3BF35}" srcOrd="0" destOrd="0" presId="urn:microsoft.com/office/officeart/2005/8/layout/default"/>
    <dgm:cxn modelId="{830D733A-9D6D-4B56-8082-F6C1F048A473}" srcId="{8B465CEE-A0EC-4310-994E-5FE0C5FFD95F}" destId="{9316DDAE-3163-4C09-9211-24A84888A64C}" srcOrd="0" destOrd="0" parTransId="{7E9DFF60-F703-408C-A232-15D6AB6F6721}" sibTransId="{85232A75-6B00-40BE-A69D-2552F4B37A95}"/>
    <dgm:cxn modelId="{3802844D-0C70-4F00-B969-033FCFB74386}" srcId="{8B465CEE-A0EC-4310-994E-5FE0C5FFD95F}" destId="{464214F7-7B96-49D5-8E6F-494976B213A4}" srcOrd="4" destOrd="0" parTransId="{73DDCEEB-EA8D-4E21-901F-00035C53D04A}" sibTransId="{38A707AF-D3AA-4601-9A6B-C69DE84323C1}"/>
    <dgm:cxn modelId="{F0E7A351-139D-4E02-84CF-9B7D58118EFE}" srcId="{8B465CEE-A0EC-4310-994E-5FE0C5FFD95F}" destId="{EF2BE595-5F7B-439E-8DDF-C6C3EA63D284}" srcOrd="1" destOrd="0" parTransId="{9A3FEDD2-A7DF-43C6-B9DF-562D0600E5F0}" sibTransId="{1B69DEF4-3E14-4F4A-8901-0543C82CF4C2}"/>
    <dgm:cxn modelId="{6E661E82-C097-4762-9254-662216CEC929}" srcId="{8B465CEE-A0EC-4310-994E-5FE0C5FFD95F}" destId="{016BDE7C-A47E-4CEE-8059-833495115284}" srcOrd="2" destOrd="0" parTransId="{9971454C-9DA4-494E-BD6B-7D68CFA75CA0}" sibTransId="{2EAEB16A-4EC7-4EEC-B356-BEC6C7B4FA64}"/>
    <dgm:cxn modelId="{56EFC78B-5532-4794-B8DD-F35AD4A03D17}" type="presOf" srcId="{464214F7-7B96-49D5-8E6F-494976B213A4}" destId="{91BD1696-9F9A-454D-85CD-E2D1DD69A0C2}" srcOrd="0" destOrd="0" presId="urn:microsoft.com/office/officeart/2005/8/layout/default"/>
    <dgm:cxn modelId="{5D593C8C-022A-4787-A78A-9B56036812C6}" srcId="{8B465CEE-A0EC-4310-994E-5FE0C5FFD95F}" destId="{B082CEEC-24B2-4DD7-8291-35D4B5B2F5A3}" srcOrd="6" destOrd="0" parTransId="{22C63BD0-74D9-4501-AB56-0749ACE7161E}" sibTransId="{CEF7E42F-CF45-403E-8FBA-A1F4E4D1D145}"/>
    <dgm:cxn modelId="{018517A6-7C24-4178-B32C-8460A9D45218}" type="presOf" srcId="{9316DDAE-3163-4C09-9211-24A84888A64C}" destId="{F42A9199-7210-413B-B7B2-01B5136E138E}" srcOrd="0" destOrd="0" presId="urn:microsoft.com/office/officeart/2005/8/layout/default"/>
    <dgm:cxn modelId="{03697FCF-4A4D-48B8-8C65-7B81FE282457}" type="presOf" srcId="{A55D019D-2D19-4521-BEE1-0C89CAD4CDF8}" destId="{9E68067D-6245-4ED3-8A89-05E0277C644E}" srcOrd="0" destOrd="0" presId="urn:microsoft.com/office/officeart/2005/8/layout/default"/>
    <dgm:cxn modelId="{8331B6D5-EB33-4BC7-81E5-0861FAC5F482}" type="presOf" srcId="{8B465CEE-A0EC-4310-994E-5FE0C5FFD95F}" destId="{56EB3848-FA4B-4113-8FE4-A913755FC153}" srcOrd="0" destOrd="0" presId="urn:microsoft.com/office/officeart/2005/8/layout/default"/>
    <dgm:cxn modelId="{18D7D1F7-E884-4BA3-B6A6-9B1CB0BDB140}" type="presOf" srcId="{8DA33BC2-83C7-4735-99F3-D5982ACC113A}" destId="{038AD786-EC90-4B1D-AA91-79BD78EDECA1}" srcOrd="0" destOrd="0" presId="urn:microsoft.com/office/officeart/2005/8/layout/default"/>
    <dgm:cxn modelId="{463CEEF8-89F5-4B76-BE53-78539A80F799}" srcId="{8B465CEE-A0EC-4310-994E-5FE0C5FFD95F}" destId="{A55D019D-2D19-4521-BEE1-0C89CAD4CDF8}" srcOrd="3" destOrd="0" parTransId="{E76A7587-CA50-42A6-AB4E-A1BAC9E6990D}" sibTransId="{D5ABCAED-FAB4-49FE-A25B-91FA24D4C1D0}"/>
    <dgm:cxn modelId="{FB75C9CB-D6A7-4C5D-AEF4-D01304C90383}" type="presParOf" srcId="{56EB3848-FA4B-4113-8FE4-A913755FC153}" destId="{F42A9199-7210-413B-B7B2-01B5136E138E}" srcOrd="0" destOrd="0" presId="urn:microsoft.com/office/officeart/2005/8/layout/default"/>
    <dgm:cxn modelId="{25EB94B4-C093-4406-A6CD-3B338FA7DC3D}" type="presParOf" srcId="{56EB3848-FA4B-4113-8FE4-A913755FC153}" destId="{68EED962-8773-4ADE-984E-0764BA3FC085}" srcOrd="1" destOrd="0" presId="urn:microsoft.com/office/officeart/2005/8/layout/default"/>
    <dgm:cxn modelId="{D135DD0F-1A7A-4F74-8527-310D86557648}" type="presParOf" srcId="{56EB3848-FA4B-4113-8FE4-A913755FC153}" destId="{A272DD83-290F-4EC3-8E1D-CCD817D1486A}" srcOrd="2" destOrd="0" presId="urn:microsoft.com/office/officeart/2005/8/layout/default"/>
    <dgm:cxn modelId="{4C5C340F-CAB9-4AF4-A1EF-2F92BB52910D}" type="presParOf" srcId="{56EB3848-FA4B-4113-8FE4-A913755FC153}" destId="{28A68471-3750-4A63-B523-2DA4DDF79BB5}" srcOrd="3" destOrd="0" presId="urn:microsoft.com/office/officeart/2005/8/layout/default"/>
    <dgm:cxn modelId="{2C9453C1-C3BE-4D2D-89F4-DA3116091865}" type="presParOf" srcId="{56EB3848-FA4B-4113-8FE4-A913755FC153}" destId="{7740CFBD-7085-4A7F-BCF3-A0666F8B0B4C}" srcOrd="4" destOrd="0" presId="urn:microsoft.com/office/officeart/2005/8/layout/default"/>
    <dgm:cxn modelId="{BED4432F-9EB1-4177-A14E-6D78C6B429BB}" type="presParOf" srcId="{56EB3848-FA4B-4113-8FE4-A913755FC153}" destId="{C10B95C8-9B6D-414D-85E9-851C5AAE04D9}" srcOrd="5" destOrd="0" presId="urn:microsoft.com/office/officeart/2005/8/layout/default"/>
    <dgm:cxn modelId="{17DA9BC9-ECA0-4BD9-8099-60E5E33A88DE}" type="presParOf" srcId="{56EB3848-FA4B-4113-8FE4-A913755FC153}" destId="{9E68067D-6245-4ED3-8A89-05E0277C644E}" srcOrd="6" destOrd="0" presId="urn:microsoft.com/office/officeart/2005/8/layout/default"/>
    <dgm:cxn modelId="{279B0626-5F3E-42C1-A314-635640FEBF02}" type="presParOf" srcId="{56EB3848-FA4B-4113-8FE4-A913755FC153}" destId="{DE19344F-3090-4B0F-8427-5397A56CC0C2}" srcOrd="7" destOrd="0" presId="urn:microsoft.com/office/officeart/2005/8/layout/default"/>
    <dgm:cxn modelId="{206CD2F3-795A-42F2-A68C-15809010F337}" type="presParOf" srcId="{56EB3848-FA4B-4113-8FE4-A913755FC153}" destId="{91BD1696-9F9A-454D-85CD-E2D1DD69A0C2}" srcOrd="8" destOrd="0" presId="urn:microsoft.com/office/officeart/2005/8/layout/default"/>
    <dgm:cxn modelId="{8CDCD6B0-A4A7-4956-8ABE-3C73C28AED3E}" type="presParOf" srcId="{56EB3848-FA4B-4113-8FE4-A913755FC153}" destId="{0DA34BC1-6CB0-441D-9126-AA53138729EB}" srcOrd="9" destOrd="0" presId="urn:microsoft.com/office/officeart/2005/8/layout/default"/>
    <dgm:cxn modelId="{65699932-B598-45F6-B64A-AE9250874CFE}" type="presParOf" srcId="{56EB3848-FA4B-4113-8FE4-A913755FC153}" destId="{038AD786-EC90-4B1D-AA91-79BD78EDECA1}" srcOrd="10" destOrd="0" presId="urn:microsoft.com/office/officeart/2005/8/layout/default"/>
    <dgm:cxn modelId="{59878B27-5794-4357-9C1E-3B3904957517}" type="presParOf" srcId="{56EB3848-FA4B-4113-8FE4-A913755FC153}" destId="{26DB40E7-F272-4FE6-93E1-7A03DA5F740F}" srcOrd="11" destOrd="0" presId="urn:microsoft.com/office/officeart/2005/8/layout/default"/>
    <dgm:cxn modelId="{F65A2520-36F2-4B39-A2C4-8D1D9C659576}" type="presParOf" srcId="{56EB3848-FA4B-4113-8FE4-A913755FC153}" destId="{A48E8094-D182-4025-BA65-863454C3BF35}"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A9199-7210-413B-B7B2-01B5136E138E}">
      <dsp:nvSpPr>
        <dsp:cNvPr id="0" name=""/>
        <dsp:cNvSpPr/>
      </dsp:nvSpPr>
      <dsp:spPr>
        <a:xfrm>
          <a:off x="593551" y="1585"/>
          <a:ext cx="1483878" cy="8903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i="0" kern="1200"/>
            <a:t>Me Learning Ltd – E learning Platform.</a:t>
          </a:r>
          <a:endParaRPr lang="en-US" sz="1300" kern="1200"/>
        </a:p>
      </dsp:txBody>
      <dsp:txXfrm>
        <a:off x="593551" y="1585"/>
        <a:ext cx="1483878" cy="890326"/>
      </dsp:txXfrm>
    </dsp:sp>
    <dsp:sp modelId="{A272DD83-290F-4EC3-8E1D-CCD817D1486A}">
      <dsp:nvSpPr>
        <dsp:cNvPr id="0" name=""/>
        <dsp:cNvSpPr/>
      </dsp:nvSpPr>
      <dsp:spPr>
        <a:xfrm>
          <a:off x="2225817" y="1585"/>
          <a:ext cx="1483878" cy="8903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i="0" kern="1200"/>
            <a:t>Practice Learning Work Stream</a:t>
          </a:r>
          <a:endParaRPr lang="en-US" sz="1300" kern="1200"/>
        </a:p>
      </dsp:txBody>
      <dsp:txXfrm>
        <a:off x="2225817" y="1585"/>
        <a:ext cx="1483878" cy="890326"/>
      </dsp:txXfrm>
    </dsp:sp>
    <dsp:sp modelId="{7740CFBD-7085-4A7F-BCF3-A0666F8B0B4C}">
      <dsp:nvSpPr>
        <dsp:cNvPr id="0" name=""/>
        <dsp:cNvSpPr/>
      </dsp:nvSpPr>
      <dsp:spPr>
        <a:xfrm>
          <a:off x="3858082" y="1585"/>
          <a:ext cx="1483878" cy="8903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i="0" kern="1200"/>
            <a:t>Sub Group – Implementation Group.</a:t>
          </a:r>
          <a:endParaRPr lang="en-US" sz="1300" kern="1200"/>
        </a:p>
      </dsp:txBody>
      <dsp:txXfrm>
        <a:off x="3858082" y="1585"/>
        <a:ext cx="1483878" cy="890326"/>
      </dsp:txXfrm>
    </dsp:sp>
    <dsp:sp modelId="{9E68067D-6245-4ED3-8A89-05E0277C644E}">
      <dsp:nvSpPr>
        <dsp:cNvPr id="0" name=""/>
        <dsp:cNvSpPr/>
      </dsp:nvSpPr>
      <dsp:spPr>
        <a:xfrm>
          <a:off x="593551" y="1040300"/>
          <a:ext cx="1483878" cy="8903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i="0" kern="1200"/>
            <a:t>Chairs of Group and Chair of PEPS</a:t>
          </a:r>
          <a:endParaRPr lang="en-US" sz="1300" kern="1200"/>
        </a:p>
      </dsp:txBody>
      <dsp:txXfrm>
        <a:off x="593551" y="1040300"/>
        <a:ext cx="1483878" cy="890326"/>
      </dsp:txXfrm>
    </dsp:sp>
    <dsp:sp modelId="{91BD1696-9F9A-454D-85CD-E2D1DD69A0C2}">
      <dsp:nvSpPr>
        <dsp:cNvPr id="0" name=""/>
        <dsp:cNvSpPr/>
      </dsp:nvSpPr>
      <dsp:spPr>
        <a:xfrm>
          <a:off x="2225817" y="1040300"/>
          <a:ext cx="1483878" cy="8903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i="0" kern="1200"/>
            <a:t>Mix of Universities colleagues i.e. placement leads.</a:t>
          </a:r>
          <a:endParaRPr lang="en-US" sz="1300" kern="1200"/>
        </a:p>
      </dsp:txBody>
      <dsp:txXfrm>
        <a:off x="2225817" y="1040300"/>
        <a:ext cx="1483878" cy="890326"/>
      </dsp:txXfrm>
    </dsp:sp>
    <dsp:sp modelId="{038AD786-EC90-4B1D-AA91-79BD78EDECA1}">
      <dsp:nvSpPr>
        <dsp:cNvPr id="0" name=""/>
        <dsp:cNvSpPr/>
      </dsp:nvSpPr>
      <dsp:spPr>
        <a:xfrm>
          <a:off x="3858082" y="1040300"/>
          <a:ext cx="1483878" cy="8903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i="0" kern="1200"/>
            <a:t>Mix of Local authority placement/ workforce leads.</a:t>
          </a:r>
          <a:endParaRPr lang="en-US" sz="1300" kern="1200"/>
        </a:p>
      </dsp:txBody>
      <dsp:txXfrm>
        <a:off x="3858082" y="1040300"/>
        <a:ext cx="1483878" cy="890326"/>
      </dsp:txXfrm>
    </dsp:sp>
    <dsp:sp modelId="{A48E8094-D182-4025-BA65-863454C3BF35}">
      <dsp:nvSpPr>
        <dsp:cNvPr id="0" name=""/>
        <dsp:cNvSpPr/>
      </dsp:nvSpPr>
      <dsp:spPr>
        <a:xfrm>
          <a:off x="2225817" y="2079014"/>
          <a:ext cx="1483878" cy="8903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i="0" kern="1200"/>
            <a:t>Project Manager. </a:t>
          </a:r>
          <a:endParaRPr lang="en-US" sz="1300" kern="1200"/>
        </a:p>
      </dsp:txBody>
      <dsp:txXfrm>
        <a:off x="2225817" y="2079014"/>
        <a:ext cx="1483878" cy="89032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800B954-848D-4F52-986B-10AB0BBBEC88}" type="datetime1">
              <a:rPr lang="en-GB" smtClean="0"/>
              <a:t>10/07/2023</a:t>
            </a:fld>
            <a:endParaRPr lang="en-GB"/>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D82E420-31C0-4FAB-9C47-370244A3A0D7}" type="slidenum">
              <a:rPr lang="en-GB" smtClean="0"/>
              <a:t>‹#›</a:t>
            </a:fld>
            <a:endParaRPr lang="en-GB"/>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3015482-51EC-4150-AA6C-6BACF3EC0F0E}" type="datetime1">
              <a:rPr lang="en-GB" noProof="0" smtClean="0"/>
              <a:t>10/07/2023</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FBDF500-FE05-4D50-AB42-37EDEB80A66C}" type="slidenum">
              <a:rPr lang="en-GB" noProof="0" smtClean="0"/>
              <a:t>‹#›</a:t>
            </a:fld>
            <a:endParaRPr lang="en-GB" noProof="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a:t>
            </a:r>
          </a:p>
        </p:txBody>
      </p:sp>
      <p:sp>
        <p:nvSpPr>
          <p:cNvPr id="4" name="Slide Number Placeholder 3"/>
          <p:cNvSpPr>
            <a:spLocks noGrp="1"/>
          </p:cNvSpPr>
          <p:nvPr>
            <p:ph type="sldNum" sz="quarter" idx="5"/>
          </p:nvPr>
        </p:nvSpPr>
        <p:spPr/>
        <p:txBody>
          <a:bodyPr/>
          <a:lstStyle/>
          <a:p>
            <a:pPr rtl="0"/>
            <a:fld id="{0FBDF500-FE05-4D50-AB42-37EDEB80A66C}" type="slidenum">
              <a:rPr lang="en-GB" smtClean="0"/>
              <a:t>1</a:t>
            </a:fld>
            <a:endParaRPr lang="en-GB"/>
          </a:p>
        </p:txBody>
      </p:sp>
    </p:spTree>
    <p:extLst>
      <p:ext uri="{BB962C8B-B14F-4D97-AF65-F5344CB8AC3E}">
        <p14:creationId xmlns:p14="http://schemas.microsoft.com/office/powerpoint/2010/main" val="3025419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a:t>
            </a:r>
          </a:p>
        </p:txBody>
      </p:sp>
      <p:sp>
        <p:nvSpPr>
          <p:cNvPr id="4" name="Slide Number Placeholder 3"/>
          <p:cNvSpPr>
            <a:spLocks noGrp="1"/>
          </p:cNvSpPr>
          <p:nvPr>
            <p:ph type="sldNum" sz="quarter" idx="5"/>
          </p:nvPr>
        </p:nvSpPr>
        <p:spPr/>
        <p:txBody>
          <a:bodyPr/>
          <a:lstStyle/>
          <a:p>
            <a:pPr rtl="0"/>
            <a:fld id="{0FBDF500-FE05-4D50-AB42-37EDEB80A66C}" type="slidenum">
              <a:rPr lang="en-GB" smtClean="0"/>
              <a:t>10</a:t>
            </a:fld>
            <a:endParaRPr lang="en-GB"/>
          </a:p>
        </p:txBody>
      </p:sp>
    </p:spTree>
    <p:extLst>
      <p:ext uri="{BB962C8B-B14F-4D97-AF65-F5344CB8AC3E}">
        <p14:creationId xmlns:p14="http://schemas.microsoft.com/office/powerpoint/2010/main" val="4246467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JANINE</a:t>
            </a:r>
          </a:p>
          <a:p>
            <a:r>
              <a:rPr lang="en-GB" dirty="0"/>
              <a:t>Practice Learning workstream consists of placement leads/ coordinators from both HEI and LA and/or workforce leads.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Group purpose: </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 promote the Practice Educator role by supporting the recruitment, training and development of Practice Educators and enable the provision of good quality and sufficient practice learning opportunities for SW students across GM.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t>It was this group who developed the project. </a:t>
            </a:r>
          </a:p>
        </p:txBody>
      </p:sp>
      <p:sp>
        <p:nvSpPr>
          <p:cNvPr id="4" name="Slide Number Placeholder 3"/>
          <p:cNvSpPr>
            <a:spLocks noGrp="1"/>
          </p:cNvSpPr>
          <p:nvPr>
            <p:ph type="sldNum" sz="quarter" idx="5"/>
          </p:nvPr>
        </p:nvSpPr>
        <p:spPr/>
        <p:txBody>
          <a:bodyPr/>
          <a:lstStyle/>
          <a:p>
            <a:pPr rtl="0"/>
            <a:fld id="{0FBDF500-FE05-4D50-AB42-37EDEB80A66C}" type="slidenum">
              <a:rPr lang="en-GB" smtClean="0"/>
              <a:t>2</a:t>
            </a:fld>
            <a:endParaRPr lang="en-GB"/>
          </a:p>
        </p:txBody>
      </p:sp>
    </p:spTree>
    <p:extLst>
      <p:ext uri="{BB962C8B-B14F-4D97-AF65-F5344CB8AC3E}">
        <p14:creationId xmlns:p14="http://schemas.microsoft.com/office/powerpoint/2010/main" val="1986652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a:t>
            </a:r>
          </a:p>
          <a:p>
            <a:pPr lvl="0">
              <a:lnSpc>
                <a:spcPct val="107000"/>
              </a:lnSpc>
              <a:buFont typeface="Wingdings" panose="05000000000000000000" pitchFamily="2" charset="2"/>
              <a:buChar char="Ø"/>
            </a:pPr>
            <a:r>
              <a:rPr lang="en-GB" sz="1200" dirty="0">
                <a:effectLst/>
                <a:latin typeface="Calibri" panose="020F0502020204030204" pitchFamily="34" charset="0"/>
                <a:ea typeface="Calibri" panose="020F0502020204030204" pitchFamily="34" charset="0"/>
                <a:cs typeface="Times New Roman" panose="02020603050405020304" pitchFamily="18" charset="0"/>
              </a:rPr>
              <a:t>Limited or reduced resource in HEI’s Practice Learning Teams, has had an added pressure to meet the demand for Practice Educator courses throughout the academic year, this impacts on current lecturer workloads and availability to give time to other projects with the partnership. </a:t>
            </a:r>
          </a:p>
          <a:p>
            <a:pPr>
              <a:lnSpc>
                <a:spcPct val="107000"/>
              </a:lnSpc>
              <a:buFont typeface="Wingdings" panose="05000000000000000000" pitchFamily="2" charset="2"/>
              <a:buChar char="Ø"/>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traditional models of training  are unable to offer the flexibility required to ensure we have a robust and consistent approach to enabling good quality and frequent PE training.</a:t>
            </a:r>
          </a:p>
          <a:p>
            <a:pPr lvl="0">
              <a:lnSpc>
                <a:spcPct val="107000"/>
              </a:lnSpc>
              <a:buFont typeface="Wingdings" panose="05000000000000000000" pitchFamily="2" charset="2"/>
              <a:buChar char="Ø"/>
            </a:pPr>
            <a:r>
              <a:rPr lang="en-GB" sz="1200" dirty="0">
                <a:effectLst/>
                <a:latin typeface="Calibri" panose="020F0502020204030204" pitchFamily="34" charset="0"/>
                <a:ea typeface="Calibri" panose="020F0502020204030204" pitchFamily="34" charset="0"/>
                <a:cs typeface="Times New Roman" panose="02020603050405020304" pitchFamily="18" charset="0"/>
              </a:rPr>
              <a:t>Courses are ridged and run for 5 days requiring full commitments from participants to attend all days to complete the course. </a:t>
            </a:r>
          </a:p>
          <a:p>
            <a:pPr lvl="0">
              <a:lnSpc>
                <a:spcPct val="107000"/>
              </a:lnSpc>
              <a:buFont typeface="Wingdings" panose="05000000000000000000" pitchFamily="2" charset="2"/>
              <a:buChar char="Ø"/>
            </a:pPr>
            <a:r>
              <a:rPr lang="en-GB" sz="1200" dirty="0">
                <a:effectLst/>
                <a:latin typeface="Calibri" panose="020F0502020204030204" pitchFamily="34" charset="0"/>
                <a:ea typeface="Calibri" panose="020F0502020204030204" pitchFamily="34" charset="0"/>
                <a:cs typeface="Times New Roman" panose="02020603050405020304" pitchFamily="18" charset="0"/>
              </a:rPr>
              <a:t>High demand for availability for places on courses means that not all Local authorities are able to secure places for their staff when needed, hence the request for extra courses. </a:t>
            </a:r>
          </a:p>
          <a:p>
            <a:pPr lvl="0">
              <a:lnSpc>
                <a:spcPct val="107000"/>
              </a:lnSpc>
              <a:buFont typeface="Wingdings" panose="05000000000000000000" pitchFamily="2" charset="2"/>
              <a:buChar char="Ø"/>
            </a:pPr>
            <a:r>
              <a:rPr lang="en-GB" sz="1200" dirty="0">
                <a:effectLst/>
                <a:latin typeface="Calibri" panose="020F0502020204030204" pitchFamily="34" charset="0"/>
                <a:ea typeface="Calibri" panose="020F0502020204030204" pitchFamily="34" charset="0"/>
                <a:cs typeface="Times New Roman" panose="02020603050405020304" pitchFamily="18" charset="0"/>
              </a:rPr>
              <a:t>Limited or reduced resource in LA workforce and development teams, means many or unable to provide in house Practice Educator courses. Therefore, many Local authorities arranged and subsidised their own Practice Educator courses to meet the demand for the training, impacting on their limited budgets. </a:t>
            </a:r>
          </a:p>
          <a:p>
            <a:pPr lvl="0">
              <a:lnSpc>
                <a:spcPct val="107000"/>
              </a:lnSpc>
              <a:buFont typeface="Wingdings" panose="05000000000000000000" pitchFamily="2" charset="2"/>
              <a:buChar char="Ø"/>
            </a:pPr>
            <a:r>
              <a:rPr lang="en-GB" sz="1200" dirty="0">
                <a:effectLst/>
                <a:latin typeface="Calibri" panose="020F0502020204030204" pitchFamily="34" charset="0"/>
                <a:ea typeface="Calibri" panose="020F0502020204030204" pitchFamily="34" charset="0"/>
                <a:cs typeface="Times New Roman" panose="02020603050405020304" pitchFamily="18" charset="0"/>
              </a:rPr>
              <a:t>PVI sectors are reliant on the Practice Educators training from the HEI’s to support their social workers in these sectors to access the training. </a:t>
            </a:r>
          </a:p>
          <a:p>
            <a:pPr lvl="0">
              <a:lnSpc>
                <a:spcPct val="107000"/>
              </a:lnSpc>
              <a:buFont typeface="Wingdings" panose="05000000000000000000" pitchFamily="2" charset="2"/>
              <a:buChar char="Ø"/>
            </a:pPr>
            <a:r>
              <a:rPr lang="en-GB" sz="1200" dirty="0">
                <a:effectLst/>
                <a:latin typeface="Calibri" panose="020F0502020204030204" pitchFamily="34" charset="0"/>
                <a:ea typeface="Calibri" panose="020F0502020204030204" pitchFamily="34" charset="0"/>
                <a:cs typeface="Times New Roman" panose="02020603050405020304" pitchFamily="18" charset="0"/>
              </a:rPr>
              <a:t>Sustainability for Practice Educators to continually have students is a challenge, many will continue to have regular students, however for some the training provides them with a route for progression into other roles, where they may not be able to offer a placement. Therefore, there is a need for a sustainable Practice Educator programme to meet this continuous and growing demand and that’s meet the needs of all involved.</a:t>
            </a:r>
          </a:p>
          <a:p>
            <a:endParaRPr lang="en-GB" dirty="0"/>
          </a:p>
          <a:p>
            <a:endParaRPr lang="en-GB" dirty="0"/>
          </a:p>
        </p:txBody>
      </p:sp>
      <p:sp>
        <p:nvSpPr>
          <p:cNvPr id="4" name="Slide Number Placeholder 3"/>
          <p:cNvSpPr>
            <a:spLocks noGrp="1"/>
          </p:cNvSpPr>
          <p:nvPr>
            <p:ph type="sldNum" sz="quarter" idx="5"/>
          </p:nvPr>
        </p:nvSpPr>
        <p:spPr/>
        <p:txBody>
          <a:bodyPr/>
          <a:lstStyle/>
          <a:p>
            <a:pPr rtl="0"/>
            <a:fld id="{0FBDF500-FE05-4D50-AB42-37EDEB80A66C}" type="slidenum">
              <a:rPr lang="en-GB" smtClean="0"/>
              <a:t>3</a:t>
            </a:fld>
            <a:endParaRPr lang="en-GB"/>
          </a:p>
        </p:txBody>
      </p:sp>
    </p:spTree>
    <p:extLst>
      <p:ext uri="{BB962C8B-B14F-4D97-AF65-F5344CB8AC3E}">
        <p14:creationId xmlns:p14="http://schemas.microsoft.com/office/powerpoint/2010/main" val="1182008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a:t>
            </a:r>
          </a:p>
          <a:p>
            <a:r>
              <a:rPr lang="en-GB" dirty="0"/>
              <a:t>Implementation Group</a:t>
            </a:r>
          </a:p>
          <a:p>
            <a:r>
              <a:rPr lang="en-GB" dirty="0"/>
              <a:t>3 phases </a:t>
            </a:r>
          </a:p>
          <a:p>
            <a:r>
              <a:rPr lang="en-GB" dirty="0"/>
              <a:t>1: Review and test the digital programme – Review content – Agreed the delivery model – each one teach type model increased the amount workshops provided/ location access. </a:t>
            </a:r>
          </a:p>
          <a:p>
            <a:r>
              <a:rPr lang="en-GB" dirty="0"/>
              <a:t>2. The pilot – created a pilot group to test and evaluate the programme, gaining feedback.</a:t>
            </a:r>
          </a:p>
          <a:p>
            <a:r>
              <a:rPr lang="en-GB" dirty="0"/>
              <a:t>3. Following amendments made from feedback – Agreed delivery plan with all partners/ agreeing location and date and then launched in Sept. </a:t>
            </a:r>
          </a:p>
          <a:p>
            <a:endParaRPr lang="en-GB" dirty="0"/>
          </a:p>
        </p:txBody>
      </p:sp>
      <p:sp>
        <p:nvSpPr>
          <p:cNvPr id="4" name="Slide Number Placeholder 3"/>
          <p:cNvSpPr>
            <a:spLocks noGrp="1"/>
          </p:cNvSpPr>
          <p:nvPr>
            <p:ph type="sldNum" sz="quarter" idx="5"/>
          </p:nvPr>
        </p:nvSpPr>
        <p:spPr/>
        <p:txBody>
          <a:bodyPr/>
          <a:lstStyle/>
          <a:p>
            <a:pPr rtl="0"/>
            <a:fld id="{0FBDF500-FE05-4D50-AB42-37EDEB80A66C}" type="slidenum">
              <a:rPr lang="en-GB" smtClean="0"/>
              <a:t>4</a:t>
            </a:fld>
            <a:endParaRPr lang="en-GB"/>
          </a:p>
        </p:txBody>
      </p:sp>
    </p:spTree>
    <p:extLst>
      <p:ext uri="{BB962C8B-B14F-4D97-AF65-F5344CB8AC3E}">
        <p14:creationId xmlns:p14="http://schemas.microsoft.com/office/powerpoint/2010/main" val="300922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JANINE</a:t>
            </a:r>
          </a:p>
          <a:p>
            <a:r>
              <a:rPr lang="en-GB" dirty="0"/>
              <a:t>Modules followed from content/ delivery from traditional training.</a:t>
            </a:r>
          </a:p>
          <a:p>
            <a:r>
              <a:rPr lang="en-GB" dirty="0"/>
              <a:t>Once content agreed – a small group tested the site and provided feedback.</a:t>
            </a:r>
          </a:p>
          <a:p>
            <a:r>
              <a:rPr lang="en-GB" dirty="0"/>
              <a:t>Work book content and quiz provided by group from traditional programme, includes video content and access to resources to keep learners stimulated. </a:t>
            </a:r>
          </a:p>
          <a:p>
            <a:r>
              <a:rPr lang="en-GB" dirty="0"/>
              <a:t>Workshop – content developed by small group who had experience of delivering the training – agreed the priority topics to focus on – induction/ reflective supervision/ ADP/ struggling students – this has been a working progress and he revisiting following feedback – incorporated some the activities from the online training in the workshops to give clarity.</a:t>
            </a:r>
          </a:p>
          <a:p>
            <a:r>
              <a:rPr lang="en-GB" dirty="0"/>
              <a:t>Organised check in sessions with learners prior to the workshop to ensure they are on track.</a:t>
            </a:r>
          </a:p>
          <a:p>
            <a:endParaRPr lang="en-GB" dirty="0"/>
          </a:p>
          <a:p>
            <a:endParaRPr lang="en-GB" dirty="0"/>
          </a:p>
        </p:txBody>
      </p:sp>
      <p:sp>
        <p:nvSpPr>
          <p:cNvPr id="4" name="Slide Number Placeholder 3"/>
          <p:cNvSpPr>
            <a:spLocks noGrp="1"/>
          </p:cNvSpPr>
          <p:nvPr>
            <p:ph type="sldNum" sz="quarter" idx="5"/>
          </p:nvPr>
        </p:nvSpPr>
        <p:spPr/>
        <p:txBody>
          <a:bodyPr/>
          <a:lstStyle/>
          <a:p>
            <a:pPr rtl="0"/>
            <a:fld id="{0FBDF500-FE05-4D50-AB42-37EDEB80A66C}" type="slidenum">
              <a:rPr lang="en-GB" smtClean="0"/>
              <a:t>5</a:t>
            </a:fld>
            <a:endParaRPr lang="en-GB"/>
          </a:p>
        </p:txBody>
      </p:sp>
    </p:spTree>
    <p:extLst>
      <p:ext uri="{BB962C8B-B14F-4D97-AF65-F5344CB8AC3E}">
        <p14:creationId xmlns:p14="http://schemas.microsoft.com/office/powerpoint/2010/main" val="1035013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F9D083-C76B-4FB4-AEEE-0841D803975F}" type="slidenum">
              <a:rPr lang="en-GB" smtClean="0"/>
              <a:t>6</a:t>
            </a:fld>
            <a:endParaRPr lang="en-GB"/>
          </a:p>
        </p:txBody>
      </p:sp>
    </p:spTree>
    <p:extLst>
      <p:ext uri="{BB962C8B-B14F-4D97-AF65-F5344CB8AC3E}">
        <p14:creationId xmlns:p14="http://schemas.microsoft.com/office/powerpoint/2010/main" val="635023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LYNDA</a:t>
            </a:r>
          </a:p>
          <a:p>
            <a:endParaRPr lang="en-GB" dirty="0"/>
          </a:p>
          <a:p>
            <a:endParaRPr lang="en-GB" dirty="0"/>
          </a:p>
          <a:p>
            <a:pPr marL="285750" indent="-285750">
              <a:buFont typeface="Arial" panose="020B0604020202020204" pitchFamily="34" charset="0"/>
              <a:buChar char="•"/>
            </a:pPr>
            <a:r>
              <a:rPr lang="en-GB" sz="1200" b="1" dirty="0">
                <a:solidFill>
                  <a:schemeClr val="tx1"/>
                </a:solidFill>
                <a:effectLst/>
              </a:rPr>
              <a:t>All </a:t>
            </a:r>
            <a:r>
              <a:rPr lang="en-GB" sz="1200" b="1" dirty="0">
                <a:solidFill>
                  <a:schemeClr val="tx1"/>
                </a:solidFill>
              </a:rPr>
              <a:t>partners have had </a:t>
            </a:r>
            <a:r>
              <a:rPr lang="en-GB" sz="1200" b="1" dirty="0">
                <a:solidFill>
                  <a:schemeClr val="tx1"/>
                </a:solidFill>
                <a:effectLst/>
              </a:rPr>
              <a:t>participants </a:t>
            </a:r>
            <a:r>
              <a:rPr lang="en-GB" sz="1200" b="1" dirty="0">
                <a:solidFill>
                  <a:schemeClr val="tx1"/>
                </a:solidFill>
              </a:rPr>
              <a:t>complete</a:t>
            </a:r>
            <a:r>
              <a:rPr lang="en-GB" sz="1200" b="1" dirty="0">
                <a:solidFill>
                  <a:schemeClr val="tx1"/>
                </a:solidFill>
                <a:effectLst/>
              </a:rPr>
              <a:t> the training since it started.</a:t>
            </a:r>
          </a:p>
          <a:p>
            <a:pPr marL="285750" indent="-285750">
              <a:buFont typeface="Arial" panose="020B0604020202020204" pitchFamily="34" charset="0"/>
              <a:buChar char="•"/>
            </a:pPr>
            <a:r>
              <a:rPr lang="en-GB" sz="1200" b="1" dirty="0">
                <a:solidFill>
                  <a:schemeClr val="tx1"/>
                </a:solidFill>
              </a:rPr>
              <a:t>All partners have contributed to providing a workshop/ venue (</a:t>
            </a:r>
            <a:r>
              <a:rPr lang="en-GB" sz="1200" b="1" dirty="0" err="1">
                <a:solidFill>
                  <a:schemeClr val="tx1"/>
                </a:solidFill>
              </a:rPr>
              <a:t>UoS</a:t>
            </a:r>
            <a:r>
              <a:rPr lang="en-GB" sz="1200" b="1" dirty="0">
                <a:solidFill>
                  <a:schemeClr val="tx1"/>
                </a:solidFill>
              </a:rPr>
              <a:t> providing Stage 2)</a:t>
            </a:r>
          </a:p>
          <a:p>
            <a:endParaRPr lang="en-GB" dirty="0"/>
          </a:p>
        </p:txBody>
      </p:sp>
      <p:sp>
        <p:nvSpPr>
          <p:cNvPr id="4" name="Slide Number Placeholder 3"/>
          <p:cNvSpPr>
            <a:spLocks noGrp="1"/>
          </p:cNvSpPr>
          <p:nvPr>
            <p:ph type="sldNum" sz="quarter" idx="5"/>
          </p:nvPr>
        </p:nvSpPr>
        <p:spPr/>
        <p:txBody>
          <a:bodyPr/>
          <a:lstStyle/>
          <a:p>
            <a:pPr rtl="0"/>
            <a:fld id="{0FBDF500-FE05-4D50-AB42-37EDEB80A66C}" type="slidenum">
              <a:rPr lang="en-GB" smtClean="0"/>
              <a:t>7</a:t>
            </a:fld>
            <a:endParaRPr lang="en-GB"/>
          </a:p>
        </p:txBody>
      </p:sp>
    </p:spTree>
    <p:extLst>
      <p:ext uri="{BB962C8B-B14F-4D97-AF65-F5344CB8AC3E}">
        <p14:creationId xmlns:p14="http://schemas.microsoft.com/office/powerpoint/2010/main" val="3446266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LYNDA</a:t>
            </a:r>
          </a:p>
        </p:txBody>
      </p:sp>
      <p:sp>
        <p:nvSpPr>
          <p:cNvPr id="4" name="Slide Number Placeholder 3"/>
          <p:cNvSpPr>
            <a:spLocks noGrp="1"/>
          </p:cNvSpPr>
          <p:nvPr>
            <p:ph type="sldNum" sz="quarter" idx="5"/>
          </p:nvPr>
        </p:nvSpPr>
        <p:spPr/>
        <p:txBody>
          <a:bodyPr/>
          <a:lstStyle/>
          <a:p>
            <a:pPr rtl="0"/>
            <a:fld id="{0FBDF500-FE05-4D50-AB42-37EDEB80A66C}" type="slidenum">
              <a:rPr lang="en-GB" smtClean="0"/>
              <a:t>8</a:t>
            </a:fld>
            <a:endParaRPr lang="en-GB"/>
          </a:p>
        </p:txBody>
      </p:sp>
    </p:spTree>
    <p:extLst>
      <p:ext uri="{BB962C8B-B14F-4D97-AF65-F5344CB8AC3E}">
        <p14:creationId xmlns:p14="http://schemas.microsoft.com/office/powerpoint/2010/main" val="3629401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JANINE</a:t>
            </a: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COLLABORATION: The collaborative approach has enabled our partnership to strengthen their relationship with each other.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ACCESSIBILITY: All are committed to support the training, as everyone benefits … by giving a workshop you gain access to several. Fits into the working day better for participants, captures different learning styles – self directed/ visual/ face to face.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AVAILABILITY: The training is now readily available throughout the year and especially at key dates for placements, reducing time waiting for the training/ dates and on average there is a workshop every month.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FLEXIBILITY: All partners have control of their own participants via a Me Learning workspace for enrolment and monitoring, allowing more flexibility to complete the training.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CREATIVITY: Due to the flexibility in this approach it has freed up partners to be more creative in development further Practice Education support.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pPr rtl="0"/>
            <a:fld id="{0FBDF500-FE05-4D50-AB42-37EDEB80A66C}" type="slidenum">
              <a:rPr lang="en-GB" noProof="0" smtClean="0"/>
              <a:t>9</a:t>
            </a:fld>
            <a:endParaRPr lang="en-GB" noProof="0"/>
          </a:p>
        </p:txBody>
      </p:sp>
    </p:spTree>
    <p:extLst>
      <p:ext uri="{BB962C8B-B14F-4D97-AF65-F5344CB8AC3E}">
        <p14:creationId xmlns:p14="http://schemas.microsoft.com/office/powerpoint/2010/main" val="249965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rtl="0"/>
            <a:fld id="{0265DECF-A8A6-41A3-8214-3EC78B833880}" type="datetime1">
              <a:rPr lang="en-GB" noProof="0" smtClean="0"/>
              <a:t>10/07/2023</a:t>
            </a:fld>
            <a:endParaRPr lang="en-GB" noProof="0" dirty="0"/>
          </a:p>
        </p:txBody>
      </p:sp>
      <p:sp>
        <p:nvSpPr>
          <p:cNvPr id="5" name="Footer Placeholder 4"/>
          <p:cNvSpPr>
            <a:spLocks noGrp="1"/>
          </p:cNvSpPr>
          <p:nvPr>
            <p:ph type="ftr" sz="quarter" idx="11"/>
          </p:nvPr>
        </p:nvSpPr>
        <p:spPr/>
        <p:txBody>
          <a:bodyPr/>
          <a:lstStyle/>
          <a:p>
            <a:pPr rtl="0"/>
            <a:r>
              <a:rPr lang="en-GB" noProof="0"/>
              <a:t>Presentation Title</a:t>
            </a:r>
          </a:p>
        </p:txBody>
      </p:sp>
      <p:sp>
        <p:nvSpPr>
          <p:cNvPr id="6" name="Slide Number Placeholder 5"/>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3822679342"/>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fld id="{0265DECF-A8A6-41A3-8214-3EC78B833880}" type="datetime1">
              <a:rPr lang="en-GB" noProof="0" smtClean="0"/>
              <a:t>10/07/2023</a:t>
            </a:fld>
            <a:endParaRPr lang="en-GB" noProof="0" dirty="0"/>
          </a:p>
        </p:txBody>
      </p:sp>
      <p:sp>
        <p:nvSpPr>
          <p:cNvPr id="5" name="Footer Placeholder 4"/>
          <p:cNvSpPr>
            <a:spLocks noGrp="1"/>
          </p:cNvSpPr>
          <p:nvPr>
            <p:ph type="ftr" sz="quarter" idx="11"/>
          </p:nvPr>
        </p:nvSpPr>
        <p:spPr/>
        <p:txBody>
          <a:bodyPr/>
          <a:lstStyle/>
          <a:p>
            <a:pPr rtl="0"/>
            <a:r>
              <a:rPr lang="en-GB" noProof="0"/>
              <a:t>Presentation Title</a:t>
            </a:r>
          </a:p>
        </p:txBody>
      </p:sp>
      <p:sp>
        <p:nvSpPr>
          <p:cNvPr id="6" name="Slide Number Placeholder 5"/>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107471937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fld id="{0265DECF-A8A6-41A3-8214-3EC78B833880}" type="datetime1">
              <a:rPr lang="en-GB" noProof="0" smtClean="0"/>
              <a:t>10/07/2023</a:t>
            </a:fld>
            <a:endParaRPr lang="en-GB" noProof="0" dirty="0"/>
          </a:p>
        </p:txBody>
      </p:sp>
      <p:sp>
        <p:nvSpPr>
          <p:cNvPr id="5" name="Footer Placeholder 4"/>
          <p:cNvSpPr>
            <a:spLocks noGrp="1"/>
          </p:cNvSpPr>
          <p:nvPr>
            <p:ph type="ftr" sz="quarter" idx="11"/>
          </p:nvPr>
        </p:nvSpPr>
        <p:spPr/>
        <p:txBody>
          <a:bodyPr/>
          <a:lstStyle/>
          <a:p>
            <a:pPr rtl="0"/>
            <a:r>
              <a:rPr lang="en-GB" noProof="0"/>
              <a:t>Presentation Title</a:t>
            </a:r>
          </a:p>
        </p:txBody>
      </p:sp>
      <p:sp>
        <p:nvSpPr>
          <p:cNvPr id="6" name="Slide Number Placeholder 5"/>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4136418327"/>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rtlCol="0" anchor="b">
            <a:normAutofit/>
          </a:bodyPr>
          <a:lstStyle>
            <a:lvl1pPr algn="l">
              <a:defRPr sz="5500" b="1">
                <a:solidFill>
                  <a:schemeClr val="bg1"/>
                </a:solidFill>
              </a:defRPr>
            </a:lvl1pPr>
          </a:lstStyle>
          <a:p>
            <a:pPr rtl="0"/>
            <a:r>
              <a:rPr lang="en-GB"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9AAC9FE8-93D7-4F02-BDEA-C0C15E3F7257}" type="datetime1">
              <a:rPr lang="en-GB" noProof="0" smtClean="0"/>
              <a:t>10/07/2023</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rtlCol="0"/>
          <a:lstStyle>
            <a:lvl1pPr marL="0" indent="0" algn="r">
              <a:buNone/>
              <a:defRPr lang="en-US" sz="3000" b="1" i="0" kern="1200" dirty="0">
                <a:solidFill>
                  <a:schemeClr val="bg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3838646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rtlCol="0"/>
          <a:lstStyle>
            <a:lvl1pPr>
              <a:defRPr>
                <a:gradFill flip="none" rotWithShape="1">
                  <a:gsLst>
                    <a:gs pos="0">
                      <a:schemeClr val="bg2"/>
                    </a:gs>
                    <a:gs pos="100000">
                      <a:schemeClr val="accent1"/>
                    </a:gs>
                  </a:gsLst>
                  <a:lin ang="0" scaled="1"/>
                  <a:tileRect/>
                </a:gradFill>
              </a:defRPr>
            </a:lvl1pPr>
          </a:lstStyle>
          <a:p>
            <a:pPr rtl="0"/>
            <a:r>
              <a:rPr lang="en-GB" noProof="0"/>
              <a:t>CONTENT</a:t>
            </a:r>
            <a:br>
              <a:rPr lang="en-GB" noProof="0"/>
            </a:br>
            <a:r>
              <a:rPr lang="en-GB" noProof="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rtlCol="0">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rtl="0"/>
            <a:r>
              <a:rPr lang="en-US" noProof="0"/>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B10C5714-3264-4997-96F2-B6F900B7CF4D}" type="datetime1">
              <a:rPr lang="en-GB" noProof="0" smtClean="0"/>
              <a:t>10/07/2023</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rtlCol="0">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086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rtlCol="0"/>
          <a:lstStyle>
            <a:lvl1pPr>
              <a:defRPr/>
            </a:lvl1pPr>
          </a:lstStyle>
          <a:p>
            <a:pPr rtl="0"/>
            <a:r>
              <a:rPr lang="en-GB" noProof="0"/>
              <a:t>TWO CONTENT</a:t>
            </a:r>
            <a:br>
              <a:rPr lang="en-GB" noProof="0"/>
            </a:br>
            <a:r>
              <a:rPr lang="en-GB" noProof="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rtlCol="0"/>
          <a:lstStyle/>
          <a:p>
            <a:pPr rtl="0"/>
            <a:fld id="{527CF57A-9534-4676-BD9B-20D86494A282}" type="datetime1">
              <a:rPr lang="en-GB" noProof="0" smtClean="0"/>
              <a:t>10/07/2023</a:t>
            </a:fld>
            <a:endParaRPr lang="en-GB" noProof="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rtlCol="0"/>
          <a:lstStyle/>
          <a:p>
            <a:pPr rtl="0"/>
            <a:r>
              <a:rPr lang="en-GB" noProof="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Tree>
    <p:extLst>
      <p:ext uri="{BB962C8B-B14F-4D97-AF65-F5344CB8AC3E}">
        <p14:creationId xmlns:p14="http://schemas.microsoft.com/office/powerpoint/2010/main" val="4160542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verview">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rtlCol="0" anchor="b">
            <a:noAutofit/>
          </a:bodyPr>
          <a:lstStyle>
            <a:lvl1pPr>
              <a:defRPr lang="en-US" sz="4000" b="1" kern="1200" dirty="0">
                <a:solidFill>
                  <a:schemeClr val="bg1"/>
                </a:solidFill>
                <a:latin typeface="+mj-lt"/>
                <a:ea typeface="+mj-ea"/>
                <a:cs typeface="+mj-cs"/>
              </a:defRPr>
            </a:lvl1pPr>
          </a:lstStyle>
          <a:p>
            <a:pPr rtl="0"/>
            <a:r>
              <a:rPr lang="en-GB" noProof="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14786220-F3C3-4B9D-B9A4-283FC779F846}" type="datetime1">
              <a:rPr lang="en-GB" noProof="0" smtClean="0"/>
              <a:t>10/07/2023</a:t>
            </a:fld>
            <a:endParaRPr lang="en-GB" noProof="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Tree>
    <p:extLst>
      <p:ext uri="{BB962C8B-B14F-4D97-AF65-F5344CB8AC3E}">
        <p14:creationId xmlns:p14="http://schemas.microsoft.com/office/powerpoint/2010/main" val="3669409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rtlCol="0"/>
          <a:lstStyle>
            <a:lvl1pPr>
              <a:defRPr/>
            </a:lvl1pPr>
          </a:lstStyle>
          <a:p>
            <a:pPr rtl="0"/>
            <a:r>
              <a:rPr lang="en-GB" noProof="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rtlCol="0"/>
          <a:lstStyle/>
          <a:p>
            <a:pPr rtl="0"/>
            <a:fld id="{1EF09FFF-1C4C-4AA0-BF82-AA273CDA4890}" type="datetime1">
              <a:rPr lang="en-GB" noProof="0" smtClean="0"/>
              <a:t>10/07/2023</a:t>
            </a:fld>
            <a:endParaRPr lang="en-GB" noProof="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rtlCol="0"/>
          <a:lstStyle/>
          <a:p>
            <a:pPr rtl="0"/>
            <a:r>
              <a:rPr lang="en-GB" noProof="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rtlCol="0">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415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rtlCol="0" anchor="b">
            <a:noAutofit/>
          </a:bodyPr>
          <a:lstStyle>
            <a:lvl1pPr>
              <a:defRPr sz="4000"/>
            </a:lvl1pPr>
          </a:lstStyle>
          <a:p>
            <a:pPr rtl="0"/>
            <a:r>
              <a:rPr lang="en-GB" noProof="0"/>
              <a:t>PICTURE</a:t>
            </a:r>
            <a:br>
              <a:rPr lang="en-GB" noProof="0"/>
            </a:br>
            <a:r>
              <a:rPr lang="en-GB" noProof="0"/>
              <a:t>WITH</a:t>
            </a:r>
            <a:br>
              <a:rPr lang="en-GB" noProof="0"/>
            </a:br>
            <a:r>
              <a:rPr lang="en-GB" noProof="0"/>
              <a:t>CAPTION</a:t>
            </a:r>
            <a:br>
              <a:rPr lang="en-GB" noProof="0"/>
            </a:br>
            <a:r>
              <a:rPr lang="en-GB" noProof="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rtlCol="0"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noProof="0"/>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rtlCol="0"/>
          <a:lstStyle/>
          <a:p>
            <a:pPr rtl="0"/>
            <a:fld id="{C831A763-8C89-4149-B065-CD0171734A23}" type="datetime1">
              <a:rPr lang="en-GB" noProof="0" smtClean="0"/>
              <a:t>10/07/2023</a:t>
            </a:fld>
            <a:endParaRPr lang="en-GB" noProof="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979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rtlCol="0" anchor="b">
            <a:normAutofit/>
          </a:bodyPr>
          <a:lstStyle>
            <a:lvl1pPr algn="l">
              <a:defRPr sz="5500" b="1">
                <a:solidFill>
                  <a:schemeClr val="bg1"/>
                </a:solidFill>
              </a:defRPr>
            </a:lvl1pPr>
          </a:lstStyle>
          <a:p>
            <a:pPr rtl="0"/>
            <a:r>
              <a:rPr lang="en-GB" noProof="0"/>
              <a:t>PRESENTATION</a:t>
            </a:r>
            <a:br>
              <a:rPr lang="en-GB" noProof="0"/>
            </a:br>
            <a:r>
              <a:rPr lang="en-GB" noProof="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a:t>
            </a:r>
            <a:br>
              <a:rPr lang="en-GB" noProof="0"/>
            </a:br>
            <a:r>
              <a:rPr lang="en-GB"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F63E8AE2-F62E-4E48-B043-D6AA467D0D19}" type="datetime1">
              <a:rPr lang="en-GB" noProof="0" smtClean="0"/>
              <a:t>10/07/2023</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rtlCol="0" anchor="b">
            <a:normAutofit/>
          </a:bodyPr>
          <a:lstStyle>
            <a:lvl1pPr algn="l">
              <a:defRPr sz="5500" b="1">
                <a:solidFill>
                  <a:schemeClr val="bg1"/>
                </a:solidFill>
              </a:defRPr>
            </a:lvl1pPr>
          </a:lstStyle>
          <a:p>
            <a:pPr rtl="0"/>
            <a:r>
              <a:rPr lang="en-GB" noProof="0"/>
              <a:t>PRESENTATION</a:t>
            </a:r>
            <a:br>
              <a:rPr lang="en-GB" noProof="0"/>
            </a:br>
            <a:r>
              <a:rPr lang="en-GB" noProof="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a:t>
            </a:r>
            <a:br>
              <a:rPr lang="en-GB" noProof="0"/>
            </a:br>
            <a:r>
              <a:rPr lang="en-GB"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A5D8192C-40F0-4839-8F6A-CA11A3C08377}" type="datetime1">
              <a:rPr lang="en-GB" noProof="0" smtClean="0"/>
              <a:t>10/07/2023</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68744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fld id="{0265DECF-A8A6-41A3-8214-3EC78B833880}" type="datetime1">
              <a:rPr lang="en-GB" noProof="0" smtClean="0"/>
              <a:t>10/07/2023</a:t>
            </a:fld>
            <a:endParaRPr lang="en-GB" noProof="0" dirty="0"/>
          </a:p>
        </p:txBody>
      </p:sp>
      <p:sp>
        <p:nvSpPr>
          <p:cNvPr id="5" name="Footer Placeholder 4"/>
          <p:cNvSpPr>
            <a:spLocks noGrp="1"/>
          </p:cNvSpPr>
          <p:nvPr>
            <p:ph type="ftr" sz="quarter" idx="11"/>
          </p:nvPr>
        </p:nvSpPr>
        <p:spPr/>
        <p:txBody>
          <a:bodyPr/>
          <a:lstStyle/>
          <a:p>
            <a:pPr rtl="0"/>
            <a:r>
              <a:rPr lang="en-GB" noProof="0"/>
              <a:t>Presentation Title</a:t>
            </a:r>
          </a:p>
        </p:txBody>
      </p:sp>
      <p:sp>
        <p:nvSpPr>
          <p:cNvPr id="6" name="Slide Number Placeholder 5"/>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2092214885"/>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rtlCol="0" anchor="b">
            <a:normAutofit/>
          </a:bodyPr>
          <a:lstStyle>
            <a:lvl1pPr algn="l">
              <a:defRPr sz="5500" b="1">
                <a:solidFill>
                  <a:schemeClr val="bg1"/>
                </a:solidFill>
              </a:defRPr>
            </a:lvl1pPr>
          </a:lstStyle>
          <a:p>
            <a:pPr rtl="0"/>
            <a:r>
              <a:rPr lang="en-GB"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a:t>
            </a:r>
            <a:br>
              <a:rPr lang="en-GB" noProof="0"/>
            </a:br>
            <a:r>
              <a:rPr lang="en-GB"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6A5C446A-8829-41BF-8F7A-B65235F46717}" type="datetime1">
              <a:rPr lang="en-GB" noProof="0" smtClean="0"/>
              <a:t>10/07/2023</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rtlCol="0" anchor="b">
            <a:normAutofit/>
          </a:bodyPr>
          <a:lstStyle>
            <a:lvl1pPr algn="l">
              <a:defRPr sz="5500" b="1">
                <a:gradFill>
                  <a:gsLst>
                    <a:gs pos="0">
                      <a:schemeClr val="bg2"/>
                    </a:gs>
                    <a:gs pos="100000">
                      <a:schemeClr val="accent1"/>
                    </a:gs>
                  </a:gsLst>
                  <a:lin ang="0" scaled="1"/>
                </a:gradFill>
              </a:defRPr>
            </a:lvl1pPr>
          </a:lstStyle>
          <a:p>
            <a:pPr rtl="0"/>
            <a:r>
              <a:rPr lang="en-GB"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rtlCol="0">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3FC30491-94FA-47F5-AF09-29E4D8FEFEA7}" type="datetime1">
              <a:rPr lang="en-GB" noProof="0" smtClean="0"/>
              <a:t>10/07/2023</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rtlCol="0"/>
          <a:lstStyle>
            <a:lvl1pPr marL="0" indent="0" algn="l">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rtlCol="0"/>
          <a:lstStyle>
            <a:lvl1pPr>
              <a:defRPr/>
            </a:lvl1pPr>
          </a:lstStyle>
          <a:p>
            <a:pPr rtl="0"/>
            <a:r>
              <a:rPr lang="en-GB" noProof="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rtlCol="0">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rtl="0"/>
            <a:r>
              <a:rPr lang="en-US" noProof="0"/>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87CF992D-B4BA-48CD-B1A4-FE1EE0D2D645}" type="datetime1">
              <a:rPr lang="en-GB" noProof="0" smtClean="0"/>
              <a:t>10/07/2023</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rtlCol="0"/>
          <a:lstStyle>
            <a:lvl1pPr>
              <a:defRPr>
                <a:gradFill>
                  <a:gsLst>
                    <a:gs pos="0">
                      <a:schemeClr val="bg2"/>
                    </a:gs>
                    <a:gs pos="100000">
                      <a:schemeClr val="accent1"/>
                    </a:gs>
                  </a:gsLst>
                  <a:lin ang="0" scaled="1"/>
                </a:gradFill>
              </a:defRPr>
            </a:lvl1pPr>
          </a:lstStyle>
          <a:p>
            <a:pPr rtl="0"/>
            <a:r>
              <a:rPr lang="en-GB" noProof="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rtlCol="0">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rtl="0"/>
            <a:r>
              <a:rPr lang="en-US" noProof="0"/>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318E7718-5BA5-4479-B432-C1303AEC1636}" type="datetime1">
              <a:rPr lang="en-GB" noProof="0" smtClean="0"/>
              <a:t>10/07/2023</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rtlCol="0">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rtlCol="0"/>
          <a:lstStyle>
            <a:lvl1pPr>
              <a:defRPr/>
            </a:lvl1pPr>
          </a:lstStyle>
          <a:p>
            <a:pPr rtl="0"/>
            <a:r>
              <a:rPr lang="en-GB" noProof="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rtlCol="0">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rtl="0"/>
            <a:r>
              <a:rPr lang="en-US" noProof="0"/>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91DBA348-70E8-4381-8C93-182287B290A5}" type="datetime1">
              <a:rPr lang="en-GB" noProof="0" smtClean="0"/>
              <a:t>10/07/2023</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rtlCol="0"/>
          <a:lstStyle>
            <a:lvl1pPr>
              <a:defRPr/>
            </a:lvl1pPr>
          </a:lstStyle>
          <a:p>
            <a:pPr rtl="0"/>
            <a:r>
              <a:rPr lang="en-GB" noProof="0"/>
              <a:t>CONTENT</a:t>
            </a:r>
            <a:br>
              <a:rPr lang="en-GB" noProof="0"/>
            </a:br>
            <a:r>
              <a:rPr lang="en-GB" noProof="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rtlCol="0">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rtl="0"/>
            <a:r>
              <a:rPr lang="en-US" noProof="0"/>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AA545E89-2DC6-485A-AABA-CEF9EC255F6F}" type="datetime1">
              <a:rPr lang="en-GB" noProof="0" smtClean="0"/>
              <a:t>10/07/2023</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rtlCol="0" anchor="b">
            <a:normAutofit/>
          </a:bodyPr>
          <a:lstStyle>
            <a:lvl1pPr>
              <a:defRPr sz="4000"/>
            </a:lvl1pPr>
          </a:lstStyle>
          <a:p>
            <a:pPr rtl="0"/>
            <a:r>
              <a:rPr lang="en-GB" noProof="0"/>
              <a:t>SECTION</a:t>
            </a:r>
            <a:br>
              <a:rPr lang="en-GB" noProof="0"/>
            </a:br>
            <a:r>
              <a:rPr lang="en-GB" noProof="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93B16D07-E5DC-4B8B-A668-922960AF9429}" type="datetime1">
              <a:rPr lang="en-GB" noProof="0" smtClean="0"/>
              <a:t>10/07/2023</a:t>
            </a:fld>
            <a:endParaRPr lang="en-GB" noProof="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rtlCol="0" anchor="b">
            <a:normAutofit/>
          </a:bodyPr>
          <a:lstStyle>
            <a:lvl1pPr>
              <a:defRPr sz="4000"/>
            </a:lvl1pPr>
          </a:lstStyle>
          <a:p>
            <a:pPr rtl="0"/>
            <a:r>
              <a:rPr lang="en-GB" noProof="0"/>
              <a:t>SECTION</a:t>
            </a:r>
            <a:br>
              <a:rPr lang="en-GB" noProof="0"/>
            </a:br>
            <a:r>
              <a:rPr lang="en-GB" noProof="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89E55A6D-DF3A-4FD1-9BF6-FAE2B6747800}" type="datetime1">
              <a:rPr lang="en-GB" noProof="0" smtClean="0"/>
              <a:t>10/07/2023</a:t>
            </a:fld>
            <a:endParaRPr lang="en-GB" noProof="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rtlCol="0" anchor="b">
            <a:normAutofit/>
          </a:bodyPr>
          <a:lstStyle>
            <a:lvl1pPr>
              <a:defRPr sz="4000">
                <a:gradFill>
                  <a:gsLst>
                    <a:gs pos="0">
                      <a:schemeClr val="bg2"/>
                    </a:gs>
                    <a:gs pos="100000">
                      <a:schemeClr val="accent1"/>
                    </a:gs>
                  </a:gsLst>
                  <a:lin ang="0" scaled="1"/>
                </a:gradFill>
              </a:defRPr>
            </a:lvl1pPr>
          </a:lstStyle>
          <a:p>
            <a:pPr rtl="0"/>
            <a:r>
              <a:rPr lang="en-GB" noProof="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8C631A7E-0CAA-4504-99D4-6ECAB75DE338}" type="datetime1">
              <a:rPr lang="en-GB" noProof="0" smtClean="0"/>
              <a:t>10/07/2023</a:t>
            </a:fld>
            <a:endParaRPr lang="en-GB" noProof="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rtlCol="0"/>
          <a:lstStyle>
            <a:lvl1pPr>
              <a:defRPr>
                <a:solidFill>
                  <a:schemeClr val="accent1"/>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lvl1pPr>
              <a:defRPr>
                <a:solidFill>
                  <a:schemeClr val="accent1"/>
                </a:solidFill>
              </a:defRPr>
            </a:lvl1pPr>
          </a:lstStyle>
          <a:p>
            <a:pPr rtl="0"/>
            <a:fld id="{95CBEC59-7FF9-4688-98DF-89832A0C9025}" type="slidenum">
              <a:rPr lang="en-GB" noProof="0" smtClean="0"/>
              <a:pPr/>
              <a:t>‹#›</a:t>
            </a:fld>
            <a:endParaRPr lang="en-GB" noProof="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rtlCol="0" anchor="b">
            <a:normAutofit/>
          </a:bodyPr>
          <a:lstStyle>
            <a:lvl1pPr>
              <a:defRPr sz="4000"/>
            </a:lvl1pPr>
          </a:lstStyle>
          <a:p>
            <a:pPr rtl="0"/>
            <a:r>
              <a:rPr lang="en-GB" noProof="0"/>
              <a:t>SECTION</a:t>
            </a:r>
            <a:br>
              <a:rPr lang="en-GB" noProof="0"/>
            </a:br>
            <a:r>
              <a:rPr lang="en-GB" noProof="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156B468D-8334-472F-963D-CD236B76AEA6}" type="datetime1">
              <a:rPr lang="en-GB" noProof="0" smtClean="0"/>
              <a:t>10/07/2023</a:t>
            </a:fld>
            <a:endParaRPr lang="en-GB" noProof="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0265DECF-A8A6-41A3-8214-3EC78B833880}" type="datetime1">
              <a:rPr lang="en-GB" noProof="0" smtClean="0"/>
              <a:t>10/07/2023</a:t>
            </a:fld>
            <a:endParaRPr lang="en-GB" noProof="0" dirty="0"/>
          </a:p>
        </p:txBody>
      </p:sp>
      <p:sp>
        <p:nvSpPr>
          <p:cNvPr id="5" name="Footer Placeholder 4"/>
          <p:cNvSpPr>
            <a:spLocks noGrp="1"/>
          </p:cNvSpPr>
          <p:nvPr>
            <p:ph type="ftr" sz="quarter" idx="11"/>
          </p:nvPr>
        </p:nvSpPr>
        <p:spPr/>
        <p:txBody>
          <a:bodyPr/>
          <a:lstStyle/>
          <a:p>
            <a:pPr rtl="0"/>
            <a:r>
              <a:rPr lang="en-GB" noProof="0"/>
              <a:t>Presentation Title</a:t>
            </a:r>
          </a:p>
        </p:txBody>
      </p:sp>
      <p:sp>
        <p:nvSpPr>
          <p:cNvPr id="6" name="Slide Number Placeholder 5"/>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2616390737"/>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rtlCol="0"/>
          <a:lstStyle>
            <a:lvl1pPr>
              <a:defRPr/>
            </a:lvl1pPr>
          </a:lstStyle>
          <a:p>
            <a:pPr rtl="0"/>
            <a:r>
              <a:rPr lang="en-GB" noProof="0"/>
              <a:t>SECTION</a:t>
            </a:r>
            <a:br>
              <a:rPr lang="en-GB" noProof="0"/>
            </a:br>
            <a:r>
              <a:rPr lang="en-GB" noProof="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5E87C5A9-315A-484F-BF93-0CBD06996031}" type="datetime1">
              <a:rPr lang="en-GB" noProof="0" smtClean="0"/>
              <a:t>10/07/2023</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rtlCol="0"/>
          <a:lstStyle>
            <a:lvl1pPr>
              <a:defRPr>
                <a:gradFill flip="none" rotWithShape="1">
                  <a:gsLst>
                    <a:gs pos="0">
                      <a:schemeClr val="bg2"/>
                    </a:gs>
                    <a:gs pos="100000">
                      <a:schemeClr val="accent1"/>
                    </a:gs>
                  </a:gsLst>
                  <a:lin ang="0" scaled="1"/>
                  <a:tileRect/>
                </a:gradFill>
              </a:defRPr>
            </a:lvl1pPr>
          </a:lstStyle>
          <a:p>
            <a:pPr rtl="0"/>
            <a:r>
              <a:rPr lang="en-GB" noProof="0"/>
              <a:t>SECTION</a:t>
            </a:r>
            <a:br>
              <a:rPr lang="en-GB" noProof="0"/>
            </a:br>
            <a:r>
              <a:rPr lang="en-GB" noProof="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054FA7CA-7524-4A71-A3DC-5FFEB63E2E54}" type="datetime1">
              <a:rPr lang="en-GB" noProof="0" smtClean="0"/>
              <a:t>10/07/2023</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rtlCol="0">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rtlCol="0"/>
          <a:lstStyle>
            <a:lvl1pPr>
              <a:defRPr>
                <a:gradFill>
                  <a:gsLst>
                    <a:gs pos="0">
                      <a:schemeClr val="bg2"/>
                    </a:gs>
                    <a:gs pos="100000">
                      <a:schemeClr val="accent1"/>
                    </a:gs>
                  </a:gsLst>
                  <a:lin ang="0" scaled="1"/>
                </a:gradFill>
              </a:defRPr>
            </a:lvl1pPr>
          </a:lstStyle>
          <a:p>
            <a:pPr rtl="0"/>
            <a:r>
              <a:rPr lang="en-GB" noProof="0"/>
              <a:t>TWO CONTENT</a:t>
            </a:r>
            <a:br>
              <a:rPr lang="en-GB" noProof="0"/>
            </a:br>
            <a:r>
              <a:rPr lang="en-GB" noProof="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rtlCol="0">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rtlCol="0"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rtlCol="0">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noProof="0"/>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rtlCol="0"/>
          <a:lstStyle/>
          <a:p>
            <a:pPr rtl="0"/>
            <a:fld id="{2330BF73-2DB5-4CBC-BF6C-EBCD93F80163}" type="datetime1">
              <a:rPr lang="en-GB" noProof="0" smtClean="0"/>
              <a:t>10/07/2023</a:t>
            </a:fld>
            <a:endParaRPr lang="en-GB" noProof="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rtlCol="0"/>
          <a:lstStyle/>
          <a:p>
            <a:pPr rtl="0"/>
            <a:r>
              <a:rPr lang="en-GB" noProof="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rtlCol="0"/>
          <a:lstStyle>
            <a:lvl1pPr>
              <a:defRPr/>
            </a:lvl1pPr>
          </a:lstStyle>
          <a:p>
            <a:pPr rtl="0"/>
            <a:r>
              <a:rPr lang="en-GB" noProof="0"/>
              <a:t>TWO CONTENT</a:t>
            </a:r>
            <a:br>
              <a:rPr lang="en-GB" noProof="0"/>
            </a:br>
            <a:r>
              <a:rPr lang="en-GB" noProof="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rtlCol="0"/>
          <a:lstStyle/>
          <a:p>
            <a:pPr rtl="0"/>
            <a:fld id="{FD226449-8F6B-4A34-A6C9-CF56D92D81F3}" type="datetime1">
              <a:rPr lang="en-GB" noProof="0" smtClean="0"/>
              <a:t>10/07/2023</a:t>
            </a:fld>
            <a:endParaRPr lang="en-GB" noProof="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rtlCol="0"/>
          <a:lstStyle/>
          <a:p>
            <a:pPr rtl="0"/>
            <a:r>
              <a:rPr lang="en-GB" noProof="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lvl1pPr>
          </a:lstStyle>
          <a:p>
            <a:pPr rtl="0"/>
            <a:r>
              <a:rPr lang="en-GB" noProof="0"/>
              <a:t>TWO CONTENT</a:t>
            </a:r>
            <a:br>
              <a:rPr lang="en-GB" noProof="0"/>
            </a:br>
            <a:r>
              <a:rPr lang="en-GB" noProof="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C71F16C5-E82F-429E-B061-46C593FEDC57}" type="datetime1">
              <a:rPr lang="en-GB" noProof="0" smtClean="0"/>
              <a:t>10/07/2023</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gradFill>
                  <a:gsLst>
                    <a:gs pos="0">
                      <a:schemeClr val="bg2"/>
                    </a:gs>
                    <a:gs pos="100000">
                      <a:schemeClr val="accent1"/>
                    </a:gs>
                  </a:gsLst>
                  <a:lin ang="0" scaled="1"/>
                </a:gradFill>
              </a:defRPr>
            </a:lvl1pPr>
          </a:lstStyle>
          <a:p>
            <a:pPr rtl="0"/>
            <a:r>
              <a:rPr lang="en-GB" noProof="0"/>
              <a:t>TWO CONTENT</a:t>
            </a:r>
            <a:br>
              <a:rPr lang="en-GB" noProof="0"/>
            </a:br>
            <a:r>
              <a:rPr lang="en-GB" noProof="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280F12DB-E016-4938-B5D8-CB728C7A890C}" type="datetime1">
              <a:rPr lang="en-GB" noProof="0" smtClean="0"/>
              <a:t>10/07/2023</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rtlCol="0">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and Titl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rtlCol="0"/>
          <a:lstStyle>
            <a:lvl1pPr>
              <a:defRPr/>
            </a:lvl1pPr>
          </a:lstStyle>
          <a:p>
            <a:pPr rtl="0"/>
            <a:r>
              <a:rPr lang="en-GB" noProof="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rtlCol="0"/>
          <a:lstStyle/>
          <a:p>
            <a:pPr rtl="0"/>
            <a:fld id="{FBF3F48D-4C77-402C-A2F8-6588F545BADC}" type="datetime1">
              <a:rPr lang="en-GB" noProof="0" smtClean="0"/>
              <a:t>10/07/2023</a:t>
            </a:fld>
            <a:endParaRPr lang="en-GB" noProof="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rtlCol="0" anchor="ctr" anchorCtr="0">
            <a:normAutofit/>
          </a:bodyPr>
          <a:lstStyle>
            <a:lvl1pPr marL="0" indent="0" algn="ctr">
              <a:buNone/>
              <a:defRPr sz="1500"/>
            </a:lvl1pPr>
          </a:lstStyle>
          <a:p>
            <a:pPr rtl="0"/>
            <a:r>
              <a:rPr lang="en-US" noProof="0"/>
              <a:t>Click icon to add picture</a:t>
            </a:r>
            <a:endParaRPr lang="en-GB" noProof="0"/>
          </a:p>
        </p:txBody>
      </p:sp>
    </p:spTree>
    <p:extLst>
      <p:ext uri="{BB962C8B-B14F-4D97-AF65-F5344CB8AC3E}">
        <p14:creationId xmlns:p14="http://schemas.microsoft.com/office/powerpoint/2010/main" val="2804327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icture and Tit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rtlCol="0"/>
          <a:lstStyle>
            <a:lvl1pPr>
              <a:defRPr>
                <a:gradFill>
                  <a:gsLst>
                    <a:gs pos="0">
                      <a:schemeClr val="bg2"/>
                    </a:gs>
                    <a:gs pos="100000">
                      <a:schemeClr val="accent1"/>
                    </a:gs>
                  </a:gsLst>
                  <a:lin ang="0" scaled="1"/>
                </a:gradFill>
              </a:defRPr>
            </a:lvl1pPr>
          </a:lstStyle>
          <a:p>
            <a:pPr rtl="0"/>
            <a:r>
              <a:rPr lang="en-GB" noProof="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rtlCol="0"/>
          <a:lstStyle/>
          <a:p>
            <a:pPr rtl="0"/>
            <a:fld id="{032CAA96-3792-477B-BDED-E82778CA54D9}" type="datetime1">
              <a:rPr lang="en-GB" noProof="0" smtClean="0"/>
              <a:t>10/07/2023</a:t>
            </a:fld>
            <a:endParaRPr lang="en-GB" noProof="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rtlCol="0" anchor="ctr" anchorCtr="0">
            <a:normAutofit/>
          </a:bodyPr>
          <a:lstStyle>
            <a:lvl1pPr marL="0" indent="0" algn="ctr">
              <a:buNone/>
              <a:defRPr sz="1500"/>
            </a:lvl1pPr>
          </a:lstStyle>
          <a:p>
            <a:pPr rtl="0"/>
            <a:r>
              <a:rPr lang="en-US" noProof="0"/>
              <a:t>Click icon to add picture</a:t>
            </a:r>
            <a:endParaRPr lang="en-GB" noProof="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Picture and Tit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rtlCol="0"/>
          <a:lstStyle>
            <a:lvl1pPr>
              <a:defRPr/>
            </a:lvl1pPr>
          </a:lstStyle>
          <a:p>
            <a:pPr rtl="0"/>
            <a:r>
              <a:rPr lang="en-GB" noProof="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rtlCol="0"/>
          <a:lstStyle/>
          <a:p>
            <a:pPr rtl="0"/>
            <a:fld id="{4C8858FF-380F-44F1-8D04-317455D2C8B8}" type="datetime1">
              <a:rPr lang="en-GB" noProof="0" smtClean="0"/>
              <a:t>10/07/2023</a:t>
            </a:fld>
            <a:endParaRPr lang="en-GB" noProof="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rtlCol="0" anchor="ctr" anchorCtr="0">
            <a:normAutofit/>
          </a:bodyPr>
          <a:lstStyle>
            <a:lvl1pPr marL="0" indent="0" algn="ctr">
              <a:buNone/>
              <a:defRPr sz="1500"/>
            </a:lvl1pPr>
          </a:lstStyle>
          <a:p>
            <a:pPr rtl="0"/>
            <a:r>
              <a:rPr lang="en-US" noProof="0"/>
              <a:t>Click icon to add picture</a:t>
            </a:r>
            <a:endParaRPr lang="en-GB" noProof="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Picture and 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rtlCol="0" anchor="ctr" anchorCtr="0">
            <a:normAutofit/>
          </a:bodyPr>
          <a:lstStyle>
            <a:lvl1pPr marL="0" indent="0" algn="ctr">
              <a:buNone/>
              <a:defRPr sz="1500"/>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lvl1pPr>
          </a:lstStyle>
          <a:p>
            <a:pPr rtl="0"/>
            <a:r>
              <a:rPr lang="en-GB" noProof="0"/>
              <a:t>PICTURE</a:t>
            </a:r>
            <a:br>
              <a:rPr lang="en-GB" noProof="0"/>
            </a:br>
            <a:r>
              <a:rPr lang="en-GB" noProof="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4985E983-5AE9-44DA-83AF-FC0217D7F9C7}" type="datetime1">
              <a:rPr lang="en-GB" noProof="0" smtClean="0"/>
              <a:t>10/07/2023</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rtl="0"/>
            <a:fld id="{0265DECF-A8A6-41A3-8214-3EC78B833880}" type="datetime1">
              <a:rPr lang="en-GB" noProof="0" smtClean="0"/>
              <a:t>10/07/2023</a:t>
            </a:fld>
            <a:endParaRPr lang="en-GB" noProof="0" dirty="0"/>
          </a:p>
        </p:txBody>
      </p:sp>
      <p:sp>
        <p:nvSpPr>
          <p:cNvPr id="6" name="Footer Placeholder 5"/>
          <p:cNvSpPr>
            <a:spLocks noGrp="1"/>
          </p:cNvSpPr>
          <p:nvPr>
            <p:ph type="ftr" sz="quarter" idx="11"/>
          </p:nvPr>
        </p:nvSpPr>
        <p:spPr/>
        <p:txBody>
          <a:bodyPr/>
          <a:lstStyle/>
          <a:p>
            <a:pPr rtl="0"/>
            <a:r>
              <a:rPr lang="en-GB" noProof="0"/>
              <a:t>Presentation Title</a:t>
            </a:r>
          </a:p>
        </p:txBody>
      </p:sp>
      <p:sp>
        <p:nvSpPr>
          <p:cNvPr id="7" name="Slide Number Placeholder 6"/>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2723549372"/>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Picture and Title">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rtlCol="0" anchor="ctr" anchorCtr="0">
            <a:noAutofit/>
          </a:bodyPr>
          <a:lstStyle>
            <a:lvl1pPr marL="0" indent="0" algn="ctr">
              <a:buNone/>
              <a:defRPr sz="1500"/>
            </a:lvl1pPr>
          </a:lstStyle>
          <a:p>
            <a:pPr rtl="0"/>
            <a:r>
              <a:rPr lang="en-US" noProof="0"/>
              <a:t>Click icon to add picture</a:t>
            </a:r>
            <a:endParaRPr lang="en-GB" noProof="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rtlCol="0" anchor="b">
            <a:normAutofit/>
          </a:bodyPr>
          <a:lstStyle>
            <a:lvl1pPr algn="l">
              <a:defRPr sz="4000" b="1">
                <a:solidFill>
                  <a:schemeClr val="bg1"/>
                </a:solidFill>
              </a:defRPr>
            </a:lvl1pPr>
          </a:lstStyle>
          <a:p>
            <a:pPr rtl="0"/>
            <a:r>
              <a:rPr lang="en-GB" noProof="0"/>
              <a:t>PICTURE</a:t>
            </a:r>
            <a:br>
              <a:rPr lang="en-GB" noProof="0"/>
            </a:br>
            <a:r>
              <a:rPr lang="en-GB"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AC9A508A-11EC-4398-B557-30728607D38B}" type="datetime1">
              <a:rPr lang="en-GB" noProof="0" smtClean="0"/>
              <a:t>10/07/2023</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rtlCol="0"/>
          <a:lstStyle>
            <a:lvl1pPr>
              <a:defRPr>
                <a:gradFill>
                  <a:gsLst>
                    <a:gs pos="0">
                      <a:schemeClr val="bg2"/>
                    </a:gs>
                    <a:gs pos="100000">
                      <a:schemeClr val="accent1"/>
                    </a:gs>
                  </a:gsLst>
                  <a:lin ang="0" scaled="1"/>
                </a:gradFill>
              </a:defRPr>
            </a:lvl1pPr>
          </a:lstStyle>
          <a:p>
            <a:pPr rtl="0"/>
            <a:r>
              <a:rPr lang="en-GB" noProof="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rtlCol="0"/>
          <a:lstStyle/>
          <a:p>
            <a:pPr rtl="0"/>
            <a:fld id="{9616FAAB-AB1E-4970-89B5-AF0FD3A62259}" type="datetime1">
              <a:rPr lang="en-GB" noProof="0" smtClean="0"/>
              <a:t>10/07/2023</a:t>
            </a:fld>
            <a:endParaRPr lang="en-GB" noProof="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rtlCol="0"/>
          <a:lstStyle/>
          <a:p>
            <a:pPr rtl="0"/>
            <a:r>
              <a:rPr lang="en-GB" noProof="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rtlCol="0"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rtlCol="0">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rtlCol="0"/>
          <a:lstStyle>
            <a:lvl1pPr>
              <a:defRPr/>
            </a:lvl1pPr>
          </a:lstStyle>
          <a:p>
            <a:pPr rtl="0"/>
            <a:r>
              <a:rPr lang="en-GB" noProof="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rtlCol="0"/>
          <a:lstStyle/>
          <a:p>
            <a:pPr rtl="0"/>
            <a:fld id="{533A573A-4503-4D57-BF8E-BF91300B4C4B}" type="datetime1">
              <a:rPr lang="en-GB" noProof="0" smtClean="0"/>
              <a:t>10/07/2023</a:t>
            </a:fld>
            <a:endParaRPr lang="en-GB" noProof="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rtlCol="0"/>
          <a:lstStyle/>
          <a:p>
            <a:pPr rtl="0"/>
            <a:r>
              <a:rPr lang="en-GB" noProof="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rtlCol="0">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lvl1pPr>
          </a:lstStyle>
          <a:p>
            <a:pPr rtl="0"/>
            <a:r>
              <a:rPr lang="en-GB" noProof="0"/>
              <a:t>CHART</a:t>
            </a:r>
            <a:br>
              <a:rPr lang="en-GB" noProof="0"/>
            </a:br>
            <a:r>
              <a:rPr lang="en-GB" noProof="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F0CA5668-02E9-42AC-BC74-8E90B03DF2DD}" type="datetime1">
              <a:rPr lang="en-GB" noProof="0" smtClean="0"/>
              <a:t>10/07/2023</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rtlCol="0">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gradFill>
                  <a:gsLst>
                    <a:gs pos="0">
                      <a:schemeClr val="bg2"/>
                    </a:gs>
                    <a:gs pos="100000">
                      <a:schemeClr val="accent1"/>
                    </a:gs>
                  </a:gsLst>
                  <a:lin ang="0" scaled="1"/>
                </a:gradFill>
              </a:defRPr>
            </a:lvl1pPr>
          </a:lstStyle>
          <a:p>
            <a:pPr rtl="0"/>
            <a:r>
              <a:rPr lang="en-GB" noProof="0"/>
              <a:t>CHART</a:t>
            </a:r>
            <a:br>
              <a:rPr lang="en-GB" noProof="0"/>
            </a:br>
            <a:r>
              <a:rPr lang="en-GB" noProof="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E37FE9F1-75DB-404E-9288-C2872D56669A}" type="datetime1">
              <a:rPr lang="en-GB" noProof="0" smtClean="0"/>
              <a:t>10/07/2023</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rtlCol="0">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rtlCol="0" anchor="b">
            <a:noAutofit/>
          </a:bodyPr>
          <a:lstStyle>
            <a:lvl1pPr>
              <a:defRPr sz="4000">
                <a:gradFill>
                  <a:gsLst>
                    <a:gs pos="0">
                      <a:schemeClr val="bg2"/>
                    </a:gs>
                    <a:gs pos="100000">
                      <a:schemeClr val="accent1"/>
                    </a:gs>
                  </a:gsLst>
                  <a:lin ang="0" scaled="1"/>
                </a:gradFill>
              </a:defRPr>
            </a:lvl1pPr>
          </a:lstStyle>
          <a:p>
            <a:pPr rtl="0"/>
            <a:r>
              <a:rPr lang="en-GB" noProof="0"/>
              <a:t>PICTURE WITH</a:t>
            </a:r>
            <a:br>
              <a:rPr lang="en-GB" noProof="0"/>
            </a:br>
            <a:r>
              <a:rPr lang="en-GB" noProof="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rtlCol="0"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noProof="0"/>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rtlCol="0"/>
          <a:lstStyle/>
          <a:p>
            <a:pPr rtl="0"/>
            <a:fld id="{2AE3F3BC-ACD4-4D41-A61A-FEAB8025F9A1}" type="datetime1">
              <a:rPr lang="en-GB" noProof="0" smtClean="0"/>
              <a:t>10/07/2023</a:t>
            </a:fld>
            <a:endParaRPr lang="en-GB" noProof="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rtlCol="0" anchor="b">
            <a:noAutofit/>
          </a:bodyPr>
          <a:lstStyle>
            <a:lvl1pPr>
              <a:defRPr sz="4000"/>
            </a:lvl1pPr>
          </a:lstStyle>
          <a:p>
            <a:pPr rtl="0"/>
            <a:r>
              <a:rPr lang="en-GB" noProof="0"/>
              <a:t>PICTURE</a:t>
            </a:r>
            <a:br>
              <a:rPr lang="en-GB" noProof="0"/>
            </a:br>
            <a:r>
              <a:rPr lang="en-GB" noProof="0"/>
              <a:t>WITH</a:t>
            </a:r>
            <a:br>
              <a:rPr lang="en-GB" noProof="0"/>
            </a:br>
            <a:r>
              <a:rPr lang="en-GB" noProof="0"/>
              <a:t>CAPTION</a:t>
            </a:r>
            <a:br>
              <a:rPr lang="en-GB" noProof="0"/>
            </a:br>
            <a:r>
              <a:rPr lang="en-GB" noProof="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rtlCol="0"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noProof="0"/>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rtlCol="0"/>
          <a:lstStyle/>
          <a:p>
            <a:pPr rtl="0"/>
            <a:fld id="{3AEC5F85-9C1B-4EC8-942F-8544A08E0214}" type="datetime1">
              <a:rPr lang="en-GB" noProof="0" smtClean="0"/>
              <a:t>10/07/2023</a:t>
            </a:fld>
            <a:endParaRPr lang="en-GB" noProof="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rtlCol="0" anchor="b">
            <a:noAutofit/>
          </a:bodyPr>
          <a:lstStyle>
            <a:lvl1pPr>
              <a:defRPr sz="4000"/>
            </a:lvl1pPr>
          </a:lstStyle>
          <a:p>
            <a:pPr rtl="0"/>
            <a:r>
              <a:rPr lang="en-GB" noProof="0"/>
              <a:t>PICTURE</a:t>
            </a:r>
            <a:br>
              <a:rPr lang="en-GB" noProof="0"/>
            </a:br>
            <a:r>
              <a:rPr lang="en-GB" noProof="0"/>
              <a:t>WITH</a:t>
            </a:r>
            <a:br>
              <a:rPr lang="en-GB" noProof="0"/>
            </a:br>
            <a:r>
              <a:rPr lang="en-GB" noProof="0"/>
              <a:t>CAPTION</a:t>
            </a:r>
            <a:br>
              <a:rPr lang="en-GB" noProof="0"/>
            </a:br>
            <a:r>
              <a:rPr lang="en-GB" noProof="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rtlCol="0"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noProof="0"/>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rtlCol="0"/>
          <a:lstStyle/>
          <a:p>
            <a:pPr rtl="0"/>
            <a:fld id="{982431F8-E731-4408-A5AE-3E3DF9B2D3B9}" type="datetime1">
              <a:rPr lang="en-GB" noProof="0" smtClean="0"/>
              <a:t>10/07/2023</a:t>
            </a:fld>
            <a:endParaRPr lang="en-GB" noProof="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rtlCol="0" anchor="ctr" anchorCtr="0">
            <a:noAutofit/>
          </a:bodyPr>
          <a:lstStyle>
            <a:lvl1pPr marL="0" indent="0" algn="ctr">
              <a:buNone/>
              <a:defRPr sz="1500"/>
            </a:lvl1pPr>
          </a:lstStyle>
          <a:p>
            <a:pPr rtl="0"/>
            <a:r>
              <a:rPr lang="en-US" noProof="0"/>
              <a:t>Click icon to add picture</a:t>
            </a:r>
            <a:endParaRPr lang="en-GB" noProof="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rtlCol="0" anchor="b">
            <a:normAutofit/>
          </a:bodyPr>
          <a:lstStyle>
            <a:lvl1pPr algn="l">
              <a:defRPr sz="4000" b="1">
                <a:solidFill>
                  <a:schemeClr val="bg1"/>
                </a:solidFill>
              </a:defRPr>
            </a:lvl1pPr>
          </a:lstStyle>
          <a:p>
            <a:pPr rtl="0"/>
            <a:r>
              <a:rPr lang="en-GB" noProof="0"/>
              <a:t>PICTURE</a:t>
            </a:r>
            <a:br>
              <a:rPr lang="en-GB" noProof="0"/>
            </a:br>
            <a:r>
              <a:rPr lang="en-GB"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90B43860-4A91-452A-A2EA-61482C08C444}" type="datetime1">
              <a:rPr lang="en-GB" noProof="0" smtClean="0"/>
              <a:t>10/07/2023</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Overview">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rtlCol="0"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pPr rtl="0"/>
            <a:r>
              <a:rPr lang="en-GB" noProof="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747E47B6-78DB-493F-BCE8-225FD80562B2}" type="datetime1">
              <a:rPr lang="en-GB" noProof="0" smtClean="0"/>
              <a:t>10/07/2023</a:t>
            </a:fld>
            <a:endParaRPr lang="en-GB" noProof="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rtlCol="0">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rtlCol="0">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rtlCol="0">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en-US" noProof="0"/>
              <a:t>Click icon to add picture</a:t>
            </a:r>
            <a:endParaRPr lang="en-GB" noProof="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en-US" noProof="0"/>
              <a:t>Click icon to add picture</a:t>
            </a:r>
            <a:endParaRPr lang="en-GB" noProof="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en-US" noProof="0"/>
              <a:t>Click icon to add picture</a:t>
            </a:r>
            <a:endParaRPr lang="en-GB" noProof="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en-US" noProof="0"/>
              <a:t>Click icon to add picture</a:t>
            </a:r>
            <a:endParaRPr lang="en-GB" noProof="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en-US" noProof="0"/>
              <a:t>Click icon to add picture</a:t>
            </a:r>
            <a:endParaRPr lang="en-GB" noProof="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en-US" noProof="0"/>
              <a:t>Click icon to add picture</a:t>
            </a:r>
            <a:endParaRPr lang="en-GB" noProof="0"/>
          </a:p>
        </p:txBody>
      </p:sp>
    </p:spTree>
    <p:extLst>
      <p:ext uri="{BB962C8B-B14F-4D97-AF65-F5344CB8AC3E}">
        <p14:creationId xmlns:p14="http://schemas.microsoft.com/office/powerpoint/2010/main" val="326096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rtl="0"/>
            <a:fld id="{0265DECF-A8A6-41A3-8214-3EC78B833880}" type="datetime1">
              <a:rPr lang="en-GB" noProof="0" smtClean="0"/>
              <a:t>10/07/2023</a:t>
            </a:fld>
            <a:endParaRPr lang="en-GB" noProof="0" dirty="0"/>
          </a:p>
        </p:txBody>
      </p:sp>
      <p:sp>
        <p:nvSpPr>
          <p:cNvPr id="8" name="Footer Placeholder 7"/>
          <p:cNvSpPr>
            <a:spLocks noGrp="1"/>
          </p:cNvSpPr>
          <p:nvPr>
            <p:ph type="ftr" sz="quarter" idx="11"/>
          </p:nvPr>
        </p:nvSpPr>
        <p:spPr/>
        <p:txBody>
          <a:bodyPr/>
          <a:lstStyle/>
          <a:p>
            <a:pPr rtl="0"/>
            <a:r>
              <a:rPr lang="en-GB" noProof="0"/>
              <a:t>Presentation Title</a:t>
            </a:r>
          </a:p>
        </p:txBody>
      </p:sp>
      <p:sp>
        <p:nvSpPr>
          <p:cNvPr id="9" name="Slide Number Placeholder 8"/>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331483101"/>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Overview">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rtlCol="0" anchor="b">
            <a:noAutofit/>
          </a:bodyPr>
          <a:lstStyle>
            <a:lvl1pPr>
              <a:defRPr lang="en-US" sz="4000" b="1" kern="1200" dirty="0">
                <a:solidFill>
                  <a:schemeClr val="bg1"/>
                </a:solidFill>
                <a:latin typeface="+mj-lt"/>
                <a:ea typeface="+mj-ea"/>
                <a:cs typeface="+mj-cs"/>
              </a:defRPr>
            </a:lvl1pPr>
          </a:lstStyle>
          <a:p>
            <a:pPr rtl="0"/>
            <a:r>
              <a:rPr lang="en-GB" noProof="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0C1E9BBE-FD7E-46D2-9B4E-1B94E796C945}" type="datetime1">
              <a:rPr lang="en-GB" noProof="0" smtClean="0"/>
              <a:t>10/07/2023</a:t>
            </a:fld>
            <a:endParaRPr lang="en-GB" noProof="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Overview">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rtlCol="0" anchor="b">
            <a:noAutofit/>
          </a:bodyPr>
          <a:lstStyle>
            <a:lvl1pPr>
              <a:defRPr lang="en-US" sz="4000" b="1" kern="1200" dirty="0">
                <a:solidFill>
                  <a:schemeClr val="bg1"/>
                </a:solidFill>
                <a:latin typeface="+mj-lt"/>
                <a:ea typeface="+mj-ea"/>
                <a:cs typeface="+mj-cs"/>
              </a:defRPr>
            </a:lvl1pPr>
          </a:lstStyle>
          <a:p>
            <a:pPr rtl="0"/>
            <a:r>
              <a:rPr lang="en-GB" noProof="0"/>
              <a:t>OVERVIEW</a:t>
            </a:r>
            <a:br>
              <a:rPr lang="en-GB" noProof="0"/>
            </a:br>
            <a:r>
              <a:rPr lang="en-GB" noProof="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9C08E4EE-E882-40F9-84C4-4607914EBEB1}" type="datetime1">
              <a:rPr lang="en-GB" noProof="0" smtClean="0"/>
              <a:t>10/07/2023</a:t>
            </a:fld>
            <a:endParaRPr lang="en-GB" noProof="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32735452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Overview">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rtlCol="0"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pPr rtl="0"/>
            <a:r>
              <a:rPr lang="en-GB" noProof="0"/>
              <a:t>OVERVIEW</a:t>
            </a:r>
            <a:br>
              <a:rPr lang="en-GB" noProof="0"/>
            </a:br>
            <a:r>
              <a:rPr lang="en-GB" noProof="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A6F36BFF-7D9C-48D2-8AD3-AF0BE64CCE4E}" type="datetime1">
              <a:rPr lang="en-GB" noProof="0" smtClean="0"/>
              <a:t>10/07/2023</a:t>
            </a:fld>
            <a:endParaRPr lang="en-GB" noProof="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lvl1pPr>
              <a:defRPr>
                <a:solidFill>
                  <a:schemeClr val="accent1"/>
                </a:solidFill>
              </a:defRPr>
            </a:lvl1pPr>
          </a:lstStyle>
          <a:p>
            <a:pPr rtl="0"/>
            <a:r>
              <a:rPr lang="en-GB" noProof="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13920621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you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rtlCol="0">
            <a:noAutofit/>
          </a:bodyPr>
          <a:lstStyle>
            <a:lvl1pPr>
              <a:defRPr sz="5500"/>
            </a:lvl1pPr>
          </a:lstStyle>
          <a:p>
            <a:pPr rtl="0"/>
            <a:r>
              <a:rPr lang="en-GB" noProof="0"/>
              <a:t>THANK</a:t>
            </a:r>
            <a:br>
              <a:rPr lang="en-GB" noProof="0"/>
            </a:br>
            <a:r>
              <a:rPr lang="en-GB" noProof="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rtlCol="0"/>
          <a:lstStyle/>
          <a:p>
            <a:pPr rtl="0"/>
            <a:fld id="{7BE49457-38ED-4DCD-B5E8-08B7939CCCDC}" type="datetime1">
              <a:rPr lang="en-GB" noProof="0" smtClean="0"/>
              <a:t>10/07/2023</a:t>
            </a:fld>
            <a:endParaRPr lang="en-GB" noProof="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a:t>
            </a:r>
            <a:br>
              <a:rPr lang="en-GB" noProof="0"/>
            </a:br>
            <a:r>
              <a:rPr lang="en-GB" noProof="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405858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rtlCol="0" anchor="b">
            <a:normAutofit/>
          </a:bodyPr>
          <a:lstStyle>
            <a:lvl1pPr algn="l">
              <a:defRPr sz="5500" b="1">
                <a:solidFill>
                  <a:schemeClr val="bg1"/>
                </a:solidFill>
              </a:defRPr>
            </a:lvl1pPr>
          </a:lstStyle>
          <a:p>
            <a:pPr rtl="0"/>
            <a:r>
              <a:rPr lang="en-GB" noProof="0"/>
              <a:t>THANK</a:t>
            </a:r>
            <a:br>
              <a:rPr lang="en-GB" noProof="0"/>
            </a:br>
            <a:r>
              <a:rPr lang="en-GB" noProof="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a:t>
            </a:r>
            <a:br>
              <a:rPr lang="en-GB" noProof="0"/>
            </a:br>
            <a:r>
              <a:rPr lang="en-GB"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723FFCF8-16B7-4491-99BE-3CE823977561}" type="datetime1">
              <a:rPr lang="en-GB" noProof="0" smtClean="0"/>
              <a:t>10/07/2023</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5349505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hank You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rtlCol="0" anchor="b">
            <a:normAutofit/>
          </a:bodyPr>
          <a:lstStyle>
            <a:lvl1pPr algn="l">
              <a:defRPr sz="5500" b="1">
                <a:solidFill>
                  <a:schemeClr val="bg1"/>
                </a:solidFill>
              </a:defRPr>
            </a:lvl1pPr>
          </a:lstStyle>
          <a:p>
            <a:pPr rtl="0"/>
            <a:r>
              <a:rPr lang="en-GB"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601A6BA3-57D0-4F37-992F-11EF8C30718E}" type="datetime1">
              <a:rPr lang="en-GB" noProof="0" smtClean="0"/>
              <a:t>10/07/2023</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rtlCol="0"/>
          <a:lstStyle>
            <a:lvl1pPr marL="0" indent="0" algn="r">
              <a:buNone/>
              <a:defRPr lang="en-US" sz="3000" b="1" i="0" kern="1200" dirty="0">
                <a:solidFill>
                  <a:schemeClr val="bg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rtlCol="0" anchor="b">
            <a:normAutofit/>
          </a:bodyPr>
          <a:lstStyle>
            <a:lvl1pPr algn="l">
              <a:defRPr sz="5500" b="1">
                <a:solidFill>
                  <a:schemeClr val="bg1"/>
                </a:solidFill>
              </a:defRPr>
            </a:lvl1pPr>
          </a:lstStyle>
          <a:p>
            <a:pPr rtl="0"/>
            <a:r>
              <a:rPr lang="en-GB" noProof="0"/>
              <a:t>THANK</a:t>
            </a:r>
            <a:br>
              <a:rPr lang="en-GB" noProof="0"/>
            </a:br>
            <a:r>
              <a:rPr lang="en-GB" noProof="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a:t>
            </a:r>
            <a:br>
              <a:rPr lang="en-GB" noProof="0"/>
            </a:br>
            <a:r>
              <a:rPr lang="en-GB"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3DA2824F-ABB3-4DD3-93C0-EBC2D8DEE1F5}" type="datetime1">
              <a:rPr lang="en-GB" noProof="0" smtClean="0"/>
              <a:t>10/07/2023</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hank You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rtlCol="0" anchor="b">
            <a:normAutofit/>
          </a:bodyPr>
          <a:lstStyle>
            <a:lvl1pPr algn="l">
              <a:defRPr sz="5500" b="1">
                <a:gradFill>
                  <a:gsLst>
                    <a:gs pos="0">
                      <a:schemeClr val="bg2"/>
                    </a:gs>
                    <a:gs pos="100000">
                      <a:schemeClr val="accent1"/>
                    </a:gs>
                  </a:gsLst>
                  <a:lin ang="0" scaled="1"/>
                </a:gradFill>
              </a:defRPr>
            </a:lvl1pPr>
          </a:lstStyle>
          <a:p>
            <a:pPr rtl="0"/>
            <a:r>
              <a:rPr lang="en-GB"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rtlCol="0">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B83C80D3-A338-4A4F-80D2-978975A22C8D}" type="datetime1">
              <a:rPr lang="en-GB" noProof="0" smtClean="0"/>
              <a:t>10/07/2023</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lvl1pPr>
              <a:defRPr>
                <a:solidFill>
                  <a:schemeClr val="accent1"/>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lvl1pPr>
              <a:defRPr>
                <a:solidFill>
                  <a:schemeClr val="accent1"/>
                </a:solidFill>
              </a:defRPr>
            </a:lvl1pPr>
          </a:lstStyle>
          <a:p>
            <a:pPr rtl="0"/>
            <a:fld id="{95CBEC59-7FF9-4688-98DF-89832A0C9025}" type="slidenum">
              <a:rPr lang="en-GB" noProof="0" smtClean="0"/>
              <a:pPr/>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rtlCol="0"/>
          <a:lstStyle>
            <a:lvl1pPr marL="0" indent="0" algn="l">
              <a:buNone/>
              <a:defRPr lang="en-US" sz="3000" b="1" i="0" kern="1200" dirty="0">
                <a:solidFill>
                  <a:schemeClr val="tx2"/>
                </a:solidFill>
                <a:latin typeface="+mn-lt"/>
                <a:ea typeface="+mn-ea"/>
                <a:cs typeface="+mn-cs"/>
              </a:defRPr>
            </a:lvl1pPr>
          </a:lstStyle>
          <a:p>
            <a:pPr lvl="0" rtl="0"/>
            <a:r>
              <a:rPr lang="en-GB"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rtl="0"/>
            <a:fld id="{0265DECF-A8A6-41A3-8214-3EC78B833880}" type="datetime1">
              <a:rPr lang="en-GB" noProof="0" smtClean="0"/>
              <a:t>10/07/2023</a:t>
            </a:fld>
            <a:endParaRPr lang="en-GB" noProof="0" dirty="0"/>
          </a:p>
        </p:txBody>
      </p:sp>
      <p:sp>
        <p:nvSpPr>
          <p:cNvPr id="4" name="Footer Placeholder 3"/>
          <p:cNvSpPr>
            <a:spLocks noGrp="1"/>
          </p:cNvSpPr>
          <p:nvPr>
            <p:ph type="ftr" sz="quarter" idx="11"/>
          </p:nvPr>
        </p:nvSpPr>
        <p:spPr/>
        <p:txBody>
          <a:bodyPr/>
          <a:lstStyle/>
          <a:p>
            <a:pPr rtl="0"/>
            <a:r>
              <a:rPr lang="en-GB" noProof="0"/>
              <a:t>Presentation Title</a:t>
            </a:r>
          </a:p>
        </p:txBody>
      </p:sp>
      <p:sp>
        <p:nvSpPr>
          <p:cNvPr id="5" name="Slide Number Placeholder 4"/>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1404938823"/>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0265DECF-A8A6-41A3-8214-3EC78B833880}" type="datetime1">
              <a:rPr lang="en-GB" noProof="0" smtClean="0"/>
              <a:t>10/07/2023</a:t>
            </a:fld>
            <a:endParaRPr lang="en-GB" noProof="0" dirty="0"/>
          </a:p>
        </p:txBody>
      </p:sp>
      <p:sp>
        <p:nvSpPr>
          <p:cNvPr id="3" name="Footer Placeholder 2"/>
          <p:cNvSpPr>
            <a:spLocks noGrp="1"/>
          </p:cNvSpPr>
          <p:nvPr>
            <p:ph type="ftr" sz="quarter" idx="11"/>
          </p:nvPr>
        </p:nvSpPr>
        <p:spPr/>
        <p:txBody>
          <a:bodyPr/>
          <a:lstStyle/>
          <a:p>
            <a:pPr rtl="0"/>
            <a:r>
              <a:rPr lang="en-GB" noProof="0"/>
              <a:t>Presentation Title</a:t>
            </a:r>
          </a:p>
        </p:txBody>
      </p:sp>
      <p:sp>
        <p:nvSpPr>
          <p:cNvPr id="4" name="Slide Number Placeholder 3"/>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382780281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0265DECF-A8A6-41A3-8214-3EC78B833880}" type="datetime1">
              <a:rPr lang="en-GB" noProof="0" smtClean="0"/>
              <a:t>10/07/2023</a:t>
            </a:fld>
            <a:endParaRPr lang="en-GB" noProof="0" dirty="0"/>
          </a:p>
        </p:txBody>
      </p:sp>
      <p:sp>
        <p:nvSpPr>
          <p:cNvPr id="6" name="Footer Placeholder 5"/>
          <p:cNvSpPr>
            <a:spLocks noGrp="1"/>
          </p:cNvSpPr>
          <p:nvPr>
            <p:ph type="ftr" sz="quarter" idx="11"/>
          </p:nvPr>
        </p:nvSpPr>
        <p:spPr/>
        <p:txBody>
          <a:bodyPr/>
          <a:lstStyle/>
          <a:p>
            <a:pPr rtl="0"/>
            <a:r>
              <a:rPr lang="en-GB" noProof="0"/>
              <a:t>Presentation Title</a:t>
            </a:r>
          </a:p>
        </p:txBody>
      </p:sp>
      <p:sp>
        <p:nvSpPr>
          <p:cNvPr id="7" name="Slide Number Placeholder 6"/>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3754470757"/>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0265DECF-A8A6-41A3-8214-3EC78B833880}" type="datetime1">
              <a:rPr lang="en-GB" noProof="0" smtClean="0"/>
              <a:t>10/07/2023</a:t>
            </a:fld>
            <a:endParaRPr lang="en-GB" noProof="0" dirty="0"/>
          </a:p>
        </p:txBody>
      </p:sp>
      <p:sp>
        <p:nvSpPr>
          <p:cNvPr id="6" name="Footer Placeholder 5"/>
          <p:cNvSpPr>
            <a:spLocks noGrp="1"/>
          </p:cNvSpPr>
          <p:nvPr>
            <p:ph type="ftr" sz="quarter" idx="11"/>
          </p:nvPr>
        </p:nvSpPr>
        <p:spPr/>
        <p:txBody>
          <a:bodyPr/>
          <a:lstStyle/>
          <a:p>
            <a:pPr rtl="0"/>
            <a:r>
              <a:rPr lang="en-GB" noProof="0"/>
              <a:t>Presentation Title</a:t>
            </a:r>
          </a:p>
        </p:txBody>
      </p:sp>
      <p:sp>
        <p:nvSpPr>
          <p:cNvPr id="7" name="Slide Number Placeholder 6"/>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3835039693"/>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jp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9">
            <a:alphaModFix amt="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0265DECF-A8A6-41A3-8214-3EC78B833880}" type="datetime1">
              <a:rPr lang="en-GB" noProof="0" smtClean="0"/>
              <a:t>10/07/2023</a:t>
            </a:fld>
            <a:endParaRPr lang="en-GB" noProof="0"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en-GB" noProof="0"/>
              <a:t>Presentation Title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8247404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649" r:id="rId18"/>
    <p:sldLayoutId id="2147483659" r:id="rId19"/>
    <p:sldLayoutId id="2147483661" r:id="rId20"/>
    <p:sldLayoutId id="2147483662" r:id="rId21"/>
    <p:sldLayoutId id="2147483650" r:id="rId22"/>
    <p:sldLayoutId id="2147483663" r:id="rId23"/>
    <p:sldLayoutId id="2147483664" r:id="rId24"/>
    <p:sldLayoutId id="2147483665" r:id="rId25"/>
    <p:sldLayoutId id="2147483651" r:id="rId26"/>
    <p:sldLayoutId id="2147483670" r:id="rId27"/>
    <p:sldLayoutId id="2147483667" r:id="rId28"/>
    <p:sldLayoutId id="2147483668" r:id="rId29"/>
    <p:sldLayoutId id="2147483671" r:id="rId30"/>
    <p:sldLayoutId id="2147483669" r:id="rId31"/>
    <p:sldLayoutId id="2147483672" r:id="rId32"/>
    <p:sldLayoutId id="2147483673" r:id="rId33"/>
    <p:sldLayoutId id="2147483674" r:id="rId34"/>
    <p:sldLayoutId id="2147483676" r:id="rId35"/>
    <p:sldLayoutId id="2147483652" r:id="rId36"/>
    <p:sldLayoutId id="2147483677" r:id="rId37"/>
    <p:sldLayoutId id="2147483678" r:id="rId38"/>
    <p:sldLayoutId id="2147483679" r:id="rId39"/>
    <p:sldLayoutId id="2147483681" r:id="rId40"/>
    <p:sldLayoutId id="2147483682" r:id="rId41"/>
    <p:sldLayoutId id="2147483683" r:id="rId42"/>
    <p:sldLayoutId id="2147483684" r:id="rId43"/>
    <p:sldLayoutId id="2147483685" r:id="rId44"/>
    <p:sldLayoutId id="2147483686" r:id="rId45"/>
    <p:sldLayoutId id="2147483687" r:id="rId46"/>
    <p:sldLayoutId id="2147483688" r:id="rId47"/>
    <p:sldLayoutId id="2147483689" r:id="rId48"/>
    <p:sldLayoutId id="2147483690" r:id="rId49"/>
    <p:sldLayoutId id="2147483691" r:id="rId50"/>
    <p:sldLayoutId id="2147483692" r:id="rId51"/>
    <p:sldLayoutId id="2147483697" r:id="rId52"/>
    <p:sldLayoutId id="2147483658" r:id="rId53"/>
    <p:sldLayoutId id="2147483693" r:id="rId54"/>
    <p:sldLayoutId id="2147483694" r:id="rId55"/>
    <p:sldLayoutId id="2147483695" r:id="rId56"/>
    <p:sldLayoutId id="2147483696" r:id="rId5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1812758" y="4465320"/>
            <a:ext cx="9830602" cy="1508760"/>
          </a:xfrm>
        </p:spPr>
        <p:txBody>
          <a:bodyPr rtlCol="0">
            <a:noAutofit/>
          </a:bodyPr>
          <a:lstStyle/>
          <a:p>
            <a:r>
              <a:rPr lang="en-GB" sz="3600" dirty="0">
                <a:solidFill>
                  <a:schemeClr val="tx1"/>
                </a:solidFill>
                <a:latin typeface="+mn-lt"/>
              </a:rPr>
              <a:t>Greater Manchester Social Work Academy.</a:t>
            </a:r>
            <a:br>
              <a:rPr lang="en-GB" sz="3200" dirty="0">
                <a:solidFill>
                  <a:schemeClr val="tx1"/>
                </a:solidFill>
                <a:latin typeface="+mn-lt"/>
              </a:rPr>
            </a:br>
            <a:r>
              <a:rPr lang="en-GB" sz="3200" i="1" dirty="0">
                <a:solidFill>
                  <a:schemeClr val="tx1"/>
                </a:solidFill>
                <a:latin typeface="+mn-lt"/>
              </a:rPr>
              <a:t>Training Practice Educators: Developing an ‘Innovative hybrid model’</a:t>
            </a:r>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a:xfrm>
            <a:off x="1812758" y="6212277"/>
            <a:ext cx="9144000" cy="440035"/>
          </a:xfrm>
        </p:spPr>
        <p:txBody>
          <a:bodyPr rtlCol="0">
            <a:normAutofit/>
          </a:bodyPr>
          <a:lstStyle/>
          <a:p>
            <a:pPr rtl="0"/>
            <a:r>
              <a:rPr lang="en-GB" sz="2000" dirty="0">
                <a:solidFill>
                  <a:schemeClr val="tx1"/>
                </a:solidFill>
              </a:rPr>
              <a:t>Lynda McDonald, Kathryn Kennedy – Manchester Metropolitan University.</a:t>
            </a:r>
          </a:p>
        </p:txBody>
      </p:sp>
      <p:sp>
        <p:nvSpPr>
          <p:cNvPr id="4" name="Text Placeholder 3">
            <a:extLst>
              <a:ext uri="{FF2B5EF4-FFF2-40B4-BE49-F238E27FC236}">
                <a16:creationId xmlns:a16="http://schemas.microsoft.com/office/drawing/2014/main" id="{42484CCC-9AB9-41BA-BF31-C9CA5A121895}"/>
              </a:ext>
            </a:extLst>
          </p:cNvPr>
          <p:cNvSpPr>
            <a:spLocks noGrp="1"/>
          </p:cNvSpPr>
          <p:nvPr>
            <p:ph type="body" sz="quarter" idx="13"/>
          </p:nvPr>
        </p:nvSpPr>
        <p:spPr/>
        <p:txBody>
          <a:bodyPr rtlCol="0">
            <a:normAutofit lnSpcReduction="10000"/>
          </a:bodyPr>
          <a:lstStyle/>
          <a:p>
            <a:pPr rtl="0"/>
            <a:r>
              <a:rPr lang="en-GB" dirty="0">
                <a:solidFill>
                  <a:schemeClr val="tx1"/>
                </a:solidFill>
              </a:rPr>
              <a:t>2023</a:t>
            </a:r>
          </a:p>
        </p:txBody>
      </p:sp>
      <p:pic>
        <p:nvPicPr>
          <p:cNvPr id="7" name="Content Placeholder 6" descr="A picture containing text, graphic design, poster, graphics&#10;&#10;Description automatically generated">
            <a:extLst>
              <a:ext uri="{FF2B5EF4-FFF2-40B4-BE49-F238E27FC236}">
                <a16:creationId xmlns:a16="http://schemas.microsoft.com/office/drawing/2014/main" id="{D2626E4D-933D-FCA3-E820-77D0AF09F59A}"/>
              </a:ext>
            </a:extLst>
          </p:cNvPr>
          <p:cNvPicPr>
            <a:picLocks noGrp="1" noChangeAspect="1"/>
          </p:cNvPicPr>
          <p:nvPr>
            <p:ph idx="4294967295"/>
          </p:nvPr>
        </p:nvPicPr>
        <p:blipFill>
          <a:blip r:embed="rId3"/>
          <a:stretch>
            <a:fillRect/>
          </a:stretch>
        </p:blipFill>
        <p:spPr>
          <a:xfrm>
            <a:off x="1157288" y="645722"/>
            <a:ext cx="4481512" cy="3122613"/>
          </a:xfrm>
        </p:spPr>
      </p:pic>
    </p:spTree>
    <p:extLst>
      <p:ext uri="{BB962C8B-B14F-4D97-AF65-F5344CB8AC3E}">
        <p14:creationId xmlns:p14="http://schemas.microsoft.com/office/powerpoint/2010/main" val="3013068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title"/>
          </p:nvPr>
        </p:nvSpPr>
        <p:spPr/>
        <p:txBody>
          <a:bodyPr rtlCol="0" anchor="ctr">
            <a:normAutofit/>
          </a:bodyPr>
          <a:lstStyle/>
          <a:p>
            <a:pPr rtl="0"/>
            <a:r>
              <a:rPr lang="en-GB" dirty="0">
                <a:solidFill>
                  <a:schemeClr val="tx1"/>
                </a:solidFill>
              </a:rPr>
              <a:t>THANK YOU!</a:t>
            </a:r>
          </a:p>
        </p:txBody>
      </p:sp>
      <p:pic>
        <p:nvPicPr>
          <p:cNvPr id="7" name="Picture Placeholder 6" descr="A picture containing text, graphic design, poster, graphics&#10;&#10;Description automatically generated">
            <a:extLst>
              <a:ext uri="{FF2B5EF4-FFF2-40B4-BE49-F238E27FC236}">
                <a16:creationId xmlns:a16="http://schemas.microsoft.com/office/drawing/2014/main" id="{ACE6D9E5-E0A9-48D3-3116-A3835F9E3ACE}"/>
              </a:ext>
            </a:extLst>
          </p:cNvPr>
          <p:cNvPicPr>
            <a:picLocks noGrp="1" noChangeAspect="1"/>
          </p:cNvPicPr>
          <p:nvPr>
            <p:ph idx="1"/>
          </p:nvPr>
        </p:nvPicPr>
        <p:blipFill rotWithShape="1">
          <a:blip r:embed="rId3"/>
          <a:stretch/>
        </p:blipFill>
        <p:spPr>
          <a:xfrm>
            <a:off x="6913563" y="2180149"/>
            <a:ext cx="4362450" cy="3040627"/>
          </a:xfrm>
          <a:noFill/>
        </p:spPr>
      </p:pic>
      <p:sp>
        <p:nvSpPr>
          <p:cNvPr id="12" name="Footer Placeholder 3">
            <a:extLst>
              <a:ext uri="{FF2B5EF4-FFF2-40B4-BE49-F238E27FC236}">
                <a16:creationId xmlns:a16="http://schemas.microsoft.com/office/drawing/2014/main" id="{FE0F4727-EF59-C859-AA6E-E7F621214335}"/>
              </a:ext>
            </a:extLst>
          </p:cNvPr>
          <p:cNvSpPr>
            <a:spLocks noGrp="1"/>
          </p:cNvSpPr>
          <p:nvPr>
            <p:ph type="ftr" sz="quarter" idx="11"/>
          </p:nvPr>
        </p:nvSpPr>
        <p:spPr>
          <a:xfrm>
            <a:off x="614873" y="6321287"/>
            <a:ext cx="3256673" cy="365124"/>
          </a:xfrm>
        </p:spPr>
        <p:txBody>
          <a:bodyPr/>
          <a:lstStyle/>
          <a:p>
            <a:pPr>
              <a:spcAft>
                <a:spcPts val="600"/>
              </a:spcAft>
            </a:pPr>
            <a:r>
              <a:rPr lang="en-GB" dirty="0"/>
              <a:t>Digital Transformation in Practice Education </a:t>
            </a:r>
          </a:p>
          <a:p>
            <a:pPr rtl="0">
              <a:spcAft>
                <a:spcPts val="600"/>
              </a:spcAft>
            </a:pPr>
            <a:endParaRPr lang="en-GB" noProof="0" dirty="0"/>
          </a:p>
        </p:txBody>
      </p:sp>
      <p:sp>
        <p:nvSpPr>
          <p:cNvPr id="14" name="Slide Number Placeholder 4">
            <a:extLst>
              <a:ext uri="{FF2B5EF4-FFF2-40B4-BE49-F238E27FC236}">
                <a16:creationId xmlns:a16="http://schemas.microsoft.com/office/drawing/2014/main" id="{4935BD3E-7B99-9F21-A984-1C54CA6540B1}"/>
              </a:ext>
            </a:extLst>
          </p:cNvPr>
          <p:cNvSpPr>
            <a:spLocks noGrp="1"/>
          </p:cNvSpPr>
          <p:nvPr>
            <p:ph type="sldNum" sz="quarter" idx="12"/>
          </p:nvPr>
        </p:nvSpPr>
        <p:spPr/>
        <p:txBody>
          <a:bodyPr/>
          <a:lstStyle/>
          <a:p>
            <a:pPr rtl="0">
              <a:spcAft>
                <a:spcPts val="600"/>
              </a:spcAft>
            </a:pPr>
            <a:fld id="{95CBEC59-7FF9-4688-98DF-89832A0C9025}" type="slidenum">
              <a:rPr lang="en-GB" noProof="0" smtClean="0"/>
              <a:pPr rtl="0">
                <a:spcAft>
                  <a:spcPts val="600"/>
                </a:spcAft>
              </a:pPr>
              <a:t>10</a:t>
            </a:fld>
            <a:endParaRPr lang="en-GB" noProof="0"/>
          </a:p>
        </p:txBody>
      </p:sp>
      <p:sp>
        <p:nvSpPr>
          <p:cNvPr id="3" name="Subtitle 2">
            <a:extLst>
              <a:ext uri="{FF2B5EF4-FFF2-40B4-BE49-F238E27FC236}">
                <a16:creationId xmlns:a16="http://schemas.microsoft.com/office/drawing/2014/main" id="{29B0ECBC-01F6-45D4-9F4C-FD7E8B5B96A4}"/>
              </a:ext>
            </a:extLst>
          </p:cNvPr>
          <p:cNvSpPr>
            <a:spLocks noGrp="1"/>
          </p:cNvSpPr>
          <p:nvPr>
            <p:ph type="subTitle" idx="13"/>
          </p:nvPr>
        </p:nvSpPr>
        <p:spPr/>
        <p:txBody>
          <a:bodyPr rtlCol="0">
            <a:normAutofit/>
          </a:bodyPr>
          <a:lstStyle/>
          <a:p>
            <a:pPr rtl="0"/>
            <a:r>
              <a:rPr lang="en-GB" dirty="0">
                <a:solidFill>
                  <a:schemeClr val="tx1"/>
                </a:solidFill>
              </a:rPr>
              <a:t>Any Questions? </a:t>
            </a:r>
          </a:p>
        </p:txBody>
      </p:sp>
      <p:sp>
        <p:nvSpPr>
          <p:cNvPr id="6" name="Text Placeholder 5">
            <a:extLst>
              <a:ext uri="{FF2B5EF4-FFF2-40B4-BE49-F238E27FC236}">
                <a16:creationId xmlns:a16="http://schemas.microsoft.com/office/drawing/2014/main" id="{97A5BD8C-215E-470E-9A15-CEABC3C16B40}"/>
              </a:ext>
            </a:extLst>
          </p:cNvPr>
          <p:cNvSpPr>
            <a:spLocks noGrp="1"/>
          </p:cNvSpPr>
          <p:nvPr>
            <p:ph type="body" sz="quarter" idx="14"/>
          </p:nvPr>
        </p:nvSpPr>
        <p:spPr/>
        <p:txBody>
          <a:bodyPr rtlCol="0">
            <a:normAutofit/>
          </a:bodyPr>
          <a:lstStyle/>
          <a:p>
            <a:pPr rtl="0"/>
            <a:r>
              <a:rPr lang="en-GB" dirty="0"/>
              <a:t>2023</a:t>
            </a:r>
          </a:p>
        </p:txBody>
      </p:sp>
    </p:spTree>
    <p:extLst>
      <p:ext uri="{BB962C8B-B14F-4D97-AF65-F5344CB8AC3E}">
        <p14:creationId xmlns:p14="http://schemas.microsoft.com/office/powerpoint/2010/main" val="36301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a:xfrm>
            <a:off x="1527519" y="1084521"/>
            <a:ext cx="4143555" cy="1339702"/>
          </a:xfrm>
        </p:spPr>
        <p:txBody>
          <a:bodyPr rtlCol="0"/>
          <a:lstStyle/>
          <a:p>
            <a:pPr rtl="0"/>
            <a:r>
              <a:rPr lang="en-GB" dirty="0">
                <a:solidFill>
                  <a:schemeClr val="tx1"/>
                </a:solidFill>
              </a:rPr>
              <a:t>Who we are…</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096001" y="1084521"/>
            <a:ext cx="5482856" cy="5358809"/>
          </a:xfrm>
        </p:spPr>
        <p:txBody>
          <a:bodyPr rtlCol="0">
            <a:normAutofit lnSpcReduction="10000"/>
          </a:bodyPr>
          <a:lstStyle/>
          <a:p>
            <a:pPr marL="285750" indent="-285750" rtl="0">
              <a:buFont typeface="Arial" panose="020B0604020202020204" pitchFamily="34" charset="0"/>
              <a:buChar char="•"/>
            </a:pPr>
            <a:r>
              <a:rPr lang="en-GB" sz="1800" b="1" dirty="0">
                <a:solidFill>
                  <a:schemeClr val="tx1"/>
                </a:solidFill>
              </a:rPr>
              <a:t>GMSWA: Teaching Partnership made up of the 10 Local authorities and 4 Universities in Greater Manchester.</a:t>
            </a:r>
          </a:p>
          <a:p>
            <a:pPr marL="285750" indent="-285750" rtl="0">
              <a:buFont typeface="Arial" panose="020B0604020202020204" pitchFamily="34" charset="0"/>
              <a:buChar char="•"/>
            </a:pPr>
            <a:endParaRPr lang="en-GB" sz="1800" b="1" dirty="0">
              <a:solidFill>
                <a:schemeClr val="tx1"/>
              </a:solidFill>
            </a:endParaRPr>
          </a:p>
          <a:p>
            <a:pPr marL="285750" indent="-285750" rtl="0">
              <a:buFont typeface="Arial" panose="020B0604020202020204" pitchFamily="34" charset="0"/>
              <a:buChar char="•"/>
            </a:pPr>
            <a:r>
              <a:rPr lang="en-GB" sz="1800" b="1" dirty="0">
                <a:solidFill>
                  <a:schemeClr val="tx1"/>
                </a:solidFill>
              </a:rPr>
              <a:t>PURPOSE: </a:t>
            </a:r>
            <a:r>
              <a:rPr lang="en-GB" sz="1800" b="0" i="0" dirty="0">
                <a:solidFill>
                  <a:schemeClr val="tx1"/>
                </a:solidFill>
                <a:effectLst/>
              </a:rPr>
              <a:t>The purpose of the GMSWA is to work collaboratively to equip social workers at all stages of their career with the tools and experience they need to give the best service to the people of Greater Manchester.</a:t>
            </a:r>
            <a:endParaRPr lang="en-GB" sz="1800" b="1" i="0" dirty="0">
              <a:solidFill>
                <a:schemeClr val="tx1"/>
              </a:solidFill>
              <a:effectLst/>
            </a:endParaRPr>
          </a:p>
          <a:p>
            <a:pPr marL="285750" indent="-285750" rtl="0">
              <a:buFont typeface="Arial" panose="020B0604020202020204" pitchFamily="34" charset="0"/>
              <a:buChar char="•"/>
            </a:pPr>
            <a:endParaRPr lang="en-GB" sz="1800" b="1" dirty="0">
              <a:solidFill>
                <a:schemeClr val="tx1"/>
              </a:solidFill>
            </a:endParaRPr>
          </a:p>
          <a:p>
            <a:pPr marL="285750" indent="-285750" rtl="0">
              <a:buFont typeface="Arial" panose="020B0604020202020204" pitchFamily="34" charset="0"/>
              <a:buChar char="•"/>
            </a:pPr>
            <a:r>
              <a:rPr lang="en-GB" sz="1800" b="1" dirty="0">
                <a:solidFill>
                  <a:schemeClr val="tx1"/>
                </a:solidFill>
              </a:rPr>
              <a:t>How we collaborate…</a:t>
            </a:r>
          </a:p>
          <a:p>
            <a:pPr algn="l">
              <a:buFont typeface="+mj-lt"/>
              <a:buAutoNum type="arabicPeriod"/>
            </a:pPr>
            <a:r>
              <a:rPr lang="en-GB" sz="1800" b="0" i="0" dirty="0">
                <a:solidFill>
                  <a:schemeClr val="tx1"/>
                </a:solidFill>
                <a:effectLst/>
              </a:rPr>
              <a:t>Governance Committee</a:t>
            </a:r>
          </a:p>
          <a:p>
            <a:pPr algn="l">
              <a:buFont typeface="+mj-lt"/>
              <a:buAutoNum type="arabicPeriod"/>
            </a:pPr>
            <a:r>
              <a:rPr lang="en-GB" sz="1800" b="1" i="0" dirty="0">
                <a:solidFill>
                  <a:schemeClr val="tx1"/>
                </a:solidFill>
                <a:effectLst/>
              </a:rPr>
              <a:t>Practice Learning Work stream (Developed this project)</a:t>
            </a:r>
          </a:p>
          <a:p>
            <a:pPr algn="l">
              <a:buFont typeface="+mj-lt"/>
              <a:buAutoNum type="arabicPeriod"/>
            </a:pPr>
            <a:r>
              <a:rPr lang="en-GB" sz="1800" b="0" i="0" dirty="0">
                <a:solidFill>
                  <a:schemeClr val="tx1"/>
                </a:solidFill>
                <a:effectLst/>
              </a:rPr>
              <a:t>Workforce </a:t>
            </a:r>
          </a:p>
          <a:p>
            <a:pPr algn="l">
              <a:buFont typeface="+mj-lt"/>
              <a:buAutoNum type="arabicPeriod"/>
            </a:pPr>
            <a:r>
              <a:rPr lang="en-GB" sz="1800" b="0" i="0" dirty="0">
                <a:solidFill>
                  <a:schemeClr val="tx1"/>
                </a:solidFill>
                <a:effectLst/>
              </a:rPr>
              <a:t>Practice Research Hubs</a:t>
            </a:r>
          </a:p>
          <a:p>
            <a:pPr algn="l">
              <a:buFont typeface="+mj-lt"/>
              <a:buAutoNum type="arabicPeriod"/>
            </a:pPr>
            <a:r>
              <a:rPr lang="en-GB" sz="1800" b="0" i="0" dirty="0">
                <a:solidFill>
                  <a:schemeClr val="tx1"/>
                </a:solidFill>
                <a:effectLst/>
              </a:rPr>
              <a:t>Public Involvement Board</a:t>
            </a:r>
          </a:p>
          <a:p>
            <a:pPr marL="285750" indent="-285750" rtl="0">
              <a:buFont typeface="Arial" panose="020B0604020202020204" pitchFamily="34" charset="0"/>
              <a:buChar char="•"/>
            </a:pPr>
            <a:endParaRPr lang="en-GB" dirty="0"/>
          </a:p>
          <a:p>
            <a:pPr marL="285750" indent="-285750" rtl="0">
              <a:buFont typeface="Arial" panose="020B0604020202020204" pitchFamily="34" charset="0"/>
              <a:buChar char="•"/>
            </a:pPr>
            <a:endParaRPr lang="en-GB" dirty="0"/>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a:xfrm>
            <a:off x="738160" y="6406846"/>
            <a:ext cx="4114800" cy="365125"/>
          </a:xfrm>
        </p:spPr>
        <p:txBody>
          <a:bodyPr rtlCol="0"/>
          <a:lstStyle/>
          <a:p>
            <a:pPr rtl="0"/>
            <a:r>
              <a:rPr lang="en-GB" dirty="0"/>
              <a:t>Digital Transformation in Practice Education </a:t>
            </a:r>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rtlCol="0"/>
          <a:lstStyle/>
          <a:p>
            <a:pPr rtl="0"/>
            <a:fld id="{95CBEC59-7FF9-4688-98DF-89832A0C9025}" type="slidenum">
              <a:rPr lang="en-GB" smtClean="0"/>
              <a:t>2</a:t>
            </a:fld>
            <a:endParaRPr lang="en-GB"/>
          </a:p>
        </p:txBody>
      </p:sp>
      <p:sp>
        <p:nvSpPr>
          <p:cNvPr id="6" name="Subtitle 5">
            <a:extLst>
              <a:ext uri="{FF2B5EF4-FFF2-40B4-BE49-F238E27FC236}">
                <a16:creationId xmlns:a16="http://schemas.microsoft.com/office/drawing/2014/main" id="{09278663-6DFB-48C5-B58E-9F7560421BA7}"/>
              </a:ext>
            </a:extLst>
          </p:cNvPr>
          <p:cNvSpPr>
            <a:spLocks noGrp="1"/>
          </p:cNvSpPr>
          <p:nvPr>
            <p:ph type="subTitle" idx="13"/>
          </p:nvPr>
        </p:nvSpPr>
        <p:spPr>
          <a:xfrm>
            <a:off x="1527519" y="2519917"/>
            <a:ext cx="4143555" cy="606055"/>
          </a:xfrm>
        </p:spPr>
        <p:txBody>
          <a:bodyPr rtlCol="0">
            <a:normAutofit/>
          </a:bodyPr>
          <a:lstStyle/>
          <a:p>
            <a:pPr rtl="0"/>
            <a:r>
              <a:rPr lang="en-GB" sz="1800" dirty="0">
                <a:solidFill>
                  <a:schemeClr val="tx1"/>
                </a:solidFill>
              </a:rPr>
              <a:t>Greater Manchester Social Work Academy</a:t>
            </a:r>
          </a:p>
        </p:txBody>
      </p:sp>
      <p:sp>
        <p:nvSpPr>
          <p:cNvPr id="7" name="Text Placeholder 6">
            <a:extLst>
              <a:ext uri="{FF2B5EF4-FFF2-40B4-BE49-F238E27FC236}">
                <a16:creationId xmlns:a16="http://schemas.microsoft.com/office/drawing/2014/main" id="{C4252A41-D1CF-4A54-AC0D-995C22071BB3}"/>
              </a:ext>
            </a:extLst>
          </p:cNvPr>
          <p:cNvSpPr>
            <a:spLocks noGrp="1"/>
          </p:cNvSpPr>
          <p:nvPr>
            <p:ph type="body" sz="quarter" idx="14"/>
          </p:nvPr>
        </p:nvSpPr>
        <p:spPr/>
        <p:txBody>
          <a:bodyPr rtlCol="0">
            <a:normAutofit/>
          </a:bodyPr>
          <a:lstStyle/>
          <a:p>
            <a:pPr rtl="0"/>
            <a:r>
              <a:rPr lang="en-GB" dirty="0"/>
              <a:t>2023</a:t>
            </a:r>
          </a:p>
        </p:txBody>
      </p:sp>
      <p:pic>
        <p:nvPicPr>
          <p:cNvPr id="9" name="Picture 8" descr="A picture containing text, graphic design, poster, graphics&#10;&#10;Description automatically generated">
            <a:extLst>
              <a:ext uri="{FF2B5EF4-FFF2-40B4-BE49-F238E27FC236}">
                <a16:creationId xmlns:a16="http://schemas.microsoft.com/office/drawing/2014/main" id="{42C5CC0D-09A5-7733-62CA-34D96E18B816}"/>
              </a:ext>
            </a:extLst>
          </p:cNvPr>
          <p:cNvPicPr>
            <a:picLocks noChangeAspect="1"/>
          </p:cNvPicPr>
          <p:nvPr/>
        </p:nvPicPr>
        <p:blipFill>
          <a:blip r:embed="rId3"/>
          <a:stretch>
            <a:fillRect/>
          </a:stretch>
        </p:blipFill>
        <p:spPr>
          <a:xfrm>
            <a:off x="747422" y="3508744"/>
            <a:ext cx="4586308" cy="2527740"/>
          </a:xfrm>
          <a:prstGeom prst="rect">
            <a:avLst/>
          </a:prstGeom>
        </p:spPr>
      </p:pic>
    </p:spTree>
    <p:extLst>
      <p:ext uri="{BB962C8B-B14F-4D97-AF65-F5344CB8AC3E}">
        <p14:creationId xmlns:p14="http://schemas.microsoft.com/office/powerpoint/2010/main" val="1372925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a:xfrm>
            <a:off x="1527519" y="1215709"/>
            <a:ext cx="4143555" cy="1282942"/>
          </a:xfrm>
        </p:spPr>
        <p:txBody>
          <a:bodyPr rtlCol="0"/>
          <a:lstStyle/>
          <a:p>
            <a:pPr rtl="0"/>
            <a:r>
              <a:rPr lang="en-GB" b="1" dirty="0">
                <a:solidFill>
                  <a:schemeClr val="tx1"/>
                </a:solidFill>
              </a:rPr>
              <a:t>Why Digital?</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096001" y="683813"/>
            <a:ext cx="5674242" cy="5522908"/>
          </a:xfrm>
        </p:spPr>
        <p:txBody>
          <a:bodyPr rtlCol="0">
            <a:noAutofit/>
          </a:bodyPr>
          <a:lstStyle/>
          <a:p>
            <a:pPr marL="285750" indent="-285750" rtl="0">
              <a:buFont typeface="Arial" panose="020B0604020202020204" pitchFamily="34" charset="0"/>
              <a:buChar char="•"/>
            </a:pPr>
            <a:r>
              <a:rPr lang="en-GB" sz="1800" b="1" dirty="0">
                <a:solidFill>
                  <a:schemeClr val="tx1"/>
                </a:solidFill>
              </a:rPr>
              <a:t>The Challenge….</a:t>
            </a:r>
          </a:p>
          <a:p>
            <a:pPr marL="285750" indent="-285750">
              <a:buFont typeface="Arial" panose="020B0604020202020204" pitchFamily="34" charset="0"/>
              <a:buChar char="•"/>
            </a:pPr>
            <a:r>
              <a:rPr lang="en-GB" sz="1800" b="1" dirty="0">
                <a:solidFill>
                  <a:schemeClr val="tx1"/>
                </a:solidFill>
              </a:rPr>
              <a:t>1. Increased demand/ shortages of Practice Educators:  </a:t>
            </a:r>
            <a:r>
              <a:rPr lang="en-GB" sz="1800" i="1" dirty="0">
                <a:solidFill>
                  <a:schemeClr val="tx1"/>
                </a:solidFill>
              </a:rPr>
              <a:t>Training across all sectors Shortage of PEs and a waiting list for training resulted in a high demand for places on PE courses.</a:t>
            </a:r>
          </a:p>
          <a:p>
            <a:pPr marL="285750" indent="-285750">
              <a:buFont typeface="Arial" panose="020B0604020202020204" pitchFamily="34" charset="0"/>
              <a:buChar char="•"/>
            </a:pPr>
            <a:r>
              <a:rPr lang="en-GB" sz="1800" b="1" dirty="0">
                <a:solidFill>
                  <a:schemeClr val="tx1"/>
                </a:solidFill>
              </a:rPr>
              <a:t>2. Limited resources: </a:t>
            </a:r>
            <a:r>
              <a:rPr lang="en-GB" sz="1800" i="1" dirty="0">
                <a:solidFill>
                  <a:schemeClr val="tx1"/>
                </a:solidFill>
              </a:rPr>
              <a:t>5 day PE training programme demanding of staff time and resources – both HEIs and Local Authority Workforce Teams</a:t>
            </a:r>
            <a:r>
              <a:rPr lang="en-GB" sz="1800" dirty="0">
                <a:solidFill>
                  <a:schemeClr val="tx1"/>
                </a:solidFill>
              </a:rPr>
              <a:t>.</a:t>
            </a:r>
            <a:endParaRPr lang="en-GB" sz="1800" b="1" dirty="0">
              <a:solidFill>
                <a:schemeClr val="tx1"/>
              </a:solidFill>
            </a:endParaRPr>
          </a:p>
          <a:p>
            <a:pPr marL="285750" indent="-285750">
              <a:buFont typeface="Arial" panose="020B0604020202020204" pitchFamily="34" charset="0"/>
              <a:buChar char="•"/>
            </a:pPr>
            <a:r>
              <a:rPr lang="en-GB" sz="1800" b="1" dirty="0">
                <a:solidFill>
                  <a:schemeClr val="tx1"/>
                </a:solidFill>
              </a:rPr>
              <a:t>3. Inflexibility: </a:t>
            </a:r>
            <a:r>
              <a:rPr lang="en-GB" sz="1800" i="1" dirty="0">
                <a:solidFill>
                  <a:schemeClr val="tx1"/>
                </a:solidFill>
              </a:rPr>
              <a:t>Traditional models of PE training didn’t offer flexibility.</a:t>
            </a:r>
            <a:endParaRPr lang="en-GB" sz="1800" b="1" i="1" dirty="0">
              <a:solidFill>
                <a:schemeClr val="tx1"/>
              </a:solidFill>
            </a:endParaRPr>
          </a:p>
          <a:p>
            <a:pPr marL="285750" indent="-285750">
              <a:buFont typeface="Arial" panose="020B0604020202020204" pitchFamily="34" charset="0"/>
              <a:buChar char="•"/>
            </a:pPr>
            <a:r>
              <a:rPr lang="en-GB" sz="1800" b="1" dirty="0">
                <a:solidFill>
                  <a:schemeClr val="tx1"/>
                </a:solidFill>
              </a:rPr>
              <a:t>4. Pressures on sustainability: </a:t>
            </a:r>
            <a:r>
              <a:rPr lang="en-GB" sz="1800" i="1" dirty="0">
                <a:solidFill>
                  <a:schemeClr val="tx1"/>
                </a:solidFill>
              </a:rPr>
              <a:t>5 days out of the office for practitioners becoming increasingly problematic due to high work loads.</a:t>
            </a:r>
            <a:endParaRPr lang="en-GB" sz="1800" b="1" i="1" dirty="0">
              <a:solidFill>
                <a:schemeClr val="tx1"/>
              </a:solidFill>
            </a:endParaRPr>
          </a:p>
          <a:p>
            <a:pPr marL="285750" indent="-285750" rtl="0">
              <a:buFont typeface="Arial" panose="020B0604020202020204" pitchFamily="34" charset="0"/>
              <a:buChar char="•"/>
            </a:pPr>
            <a:endParaRPr lang="en-GB" sz="1800" b="1" dirty="0">
              <a:solidFill>
                <a:schemeClr val="tx1"/>
              </a:solidFill>
            </a:endParaRPr>
          </a:p>
          <a:p>
            <a:r>
              <a:rPr lang="en-GB" sz="1800" b="1" i="1" dirty="0">
                <a:solidFill>
                  <a:schemeClr val="tx1"/>
                </a:solidFill>
              </a:rPr>
              <a:t>COVID</a:t>
            </a:r>
          </a:p>
          <a:p>
            <a:r>
              <a:rPr lang="en-GB" sz="1800" b="1" i="1" dirty="0">
                <a:solidFill>
                  <a:schemeClr val="tx1"/>
                </a:solidFill>
              </a:rPr>
              <a:t>Successful adjustments to accommodate COVID 19 restrictions, particularly online PE modules and use of Team’s and Zoom was the catalyst for making changes to the delivery of PE training.  </a:t>
            </a:r>
          </a:p>
          <a:p>
            <a:pPr marL="285750" indent="-285750" rtl="0">
              <a:buFont typeface="Arial" panose="020B0604020202020204" pitchFamily="34" charset="0"/>
              <a:buChar char="•"/>
            </a:pPr>
            <a:endParaRPr lang="en-GB" sz="1400" b="1" dirty="0">
              <a:latin typeface="Abadi" panose="020B0604020104020204" pitchFamily="34" charset="0"/>
            </a:endParaRPr>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a:xfrm>
            <a:off x="223284" y="6356350"/>
            <a:ext cx="4231758" cy="257101"/>
          </a:xfrm>
        </p:spPr>
        <p:txBody>
          <a:bodyPr rtlCol="0"/>
          <a:lstStyle/>
          <a:p>
            <a:pPr rtl="0"/>
            <a:r>
              <a:rPr lang="en-GB" dirty="0"/>
              <a:t>Digital Transformation in Practice Education </a:t>
            </a:r>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rtlCol="0"/>
          <a:lstStyle/>
          <a:p>
            <a:pPr rtl="0"/>
            <a:fld id="{95CBEC59-7FF9-4688-98DF-89832A0C9025}" type="slidenum">
              <a:rPr lang="en-GB" smtClean="0"/>
              <a:t>3</a:t>
            </a:fld>
            <a:endParaRPr lang="en-GB"/>
          </a:p>
        </p:txBody>
      </p:sp>
      <p:sp>
        <p:nvSpPr>
          <p:cNvPr id="6" name="Subtitle 5">
            <a:extLst>
              <a:ext uri="{FF2B5EF4-FFF2-40B4-BE49-F238E27FC236}">
                <a16:creationId xmlns:a16="http://schemas.microsoft.com/office/drawing/2014/main" id="{09278663-6DFB-48C5-B58E-9F7560421BA7}"/>
              </a:ext>
            </a:extLst>
          </p:cNvPr>
          <p:cNvSpPr>
            <a:spLocks noGrp="1"/>
          </p:cNvSpPr>
          <p:nvPr>
            <p:ph type="subTitle" idx="13"/>
          </p:nvPr>
        </p:nvSpPr>
        <p:spPr>
          <a:xfrm>
            <a:off x="312751" y="3104707"/>
            <a:ext cx="5358323" cy="867687"/>
          </a:xfrm>
        </p:spPr>
        <p:txBody>
          <a:bodyPr rtlCol="0">
            <a:normAutofit fontScale="92500" lnSpcReduction="20000"/>
          </a:bodyPr>
          <a:lstStyle/>
          <a:p>
            <a:pPr rtl="0"/>
            <a:r>
              <a:rPr lang="en-GB" dirty="0">
                <a:solidFill>
                  <a:schemeClr val="tx1"/>
                </a:solidFill>
              </a:rPr>
              <a:t>Challenges leading to Blended learning Model for Practice Education Training. </a:t>
            </a:r>
          </a:p>
        </p:txBody>
      </p:sp>
      <p:sp>
        <p:nvSpPr>
          <p:cNvPr id="7" name="Text Placeholder 6">
            <a:extLst>
              <a:ext uri="{FF2B5EF4-FFF2-40B4-BE49-F238E27FC236}">
                <a16:creationId xmlns:a16="http://schemas.microsoft.com/office/drawing/2014/main" id="{C4252A41-D1CF-4A54-AC0D-995C22071BB3}"/>
              </a:ext>
            </a:extLst>
          </p:cNvPr>
          <p:cNvSpPr>
            <a:spLocks noGrp="1"/>
          </p:cNvSpPr>
          <p:nvPr>
            <p:ph type="body" sz="quarter" idx="14"/>
          </p:nvPr>
        </p:nvSpPr>
        <p:spPr/>
        <p:txBody>
          <a:bodyPr rtlCol="0">
            <a:normAutofit/>
          </a:bodyPr>
          <a:lstStyle/>
          <a:p>
            <a:pPr rtl="0"/>
            <a:r>
              <a:rPr lang="en-GB" dirty="0"/>
              <a:t>2023</a:t>
            </a:r>
          </a:p>
        </p:txBody>
      </p:sp>
      <p:pic>
        <p:nvPicPr>
          <p:cNvPr id="9" name="Picture 8" descr="A picture containing text, graphic design, poster, graphics&#10;&#10;Description automatically generated">
            <a:extLst>
              <a:ext uri="{FF2B5EF4-FFF2-40B4-BE49-F238E27FC236}">
                <a16:creationId xmlns:a16="http://schemas.microsoft.com/office/drawing/2014/main" id="{42C5CC0D-09A5-7733-62CA-34D96E18B816}"/>
              </a:ext>
            </a:extLst>
          </p:cNvPr>
          <p:cNvPicPr>
            <a:picLocks noChangeAspect="1"/>
          </p:cNvPicPr>
          <p:nvPr/>
        </p:nvPicPr>
        <p:blipFill>
          <a:blip r:embed="rId3"/>
          <a:stretch>
            <a:fillRect/>
          </a:stretch>
        </p:blipFill>
        <p:spPr>
          <a:xfrm>
            <a:off x="765544" y="3972394"/>
            <a:ext cx="4455041" cy="2064090"/>
          </a:xfrm>
          <a:prstGeom prst="rect">
            <a:avLst/>
          </a:prstGeom>
        </p:spPr>
      </p:pic>
    </p:spTree>
    <p:extLst>
      <p:ext uri="{BB962C8B-B14F-4D97-AF65-F5344CB8AC3E}">
        <p14:creationId xmlns:p14="http://schemas.microsoft.com/office/powerpoint/2010/main" val="176555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71DD-D1ED-4494-BAB0-E44D84460558}"/>
              </a:ext>
            </a:extLst>
          </p:cNvPr>
          <p:cNvSpPr>
            <a:spLocks noGrp="1"/>
          </p:cNvSpPr>
          <p:nvPr>
            <p:ph type="title"/>
          </p:nvPr>
        </p:nvSpPr>
        <p:spPr/>
        <p:txBody>
          <a:bodyPr rtlCol="0"/>
          <a:lstStyle/>
          <a:p>
            <a:pPr rtl="0"/>
            <a:r>
              <a:rPr lang="en-GB" b="1" dirty="0"/>
              <a:t>Developing the Blended Learning Training programme</a:t>
            </a:r>
          </a:p>
        </p:txBody>
      </p:sp>
      <p:sp>
        <p:nvSpPr>
          <p:cNvPr id="3" name="Text Placeholder 2">
            <a:extLst>
              <a:ext uri="{FF2B5EF4-FFF2-40B4-BE49-F238E27FC236}">
                <a16:creationId xmlns:a16="http://schemas.microsoft.com/office/drawing/2014/main" id="{FFD046CD-889C-4A2E-8DC3-BED5C7901EA2}"/>
              </a:ext>
            </a:extLst>
          </p:cNvPr>
          <p:cNvSpPr>
            <a:spLocks noGrp="1"/>
          </p:cNvSpPr>
          <p:nvPr>
            <p:ph type="body" idx="1"/>
          </p:nvPr>
        </p:nvSpPr>
        <p:spPr>
          <a:xfrm>
            <a:off x="928800" y="2049758"/>
            <a:ext cx="5157787" cy="823913"/>
          </a:xfrm>
        </p:spPr>
        <p:txBody>
          <a:bodyPr rtlCol="0"/>
          <a:lstStyle/>
          <a:p>
            <a:pPr rtl="0"/>
            <a:r>
              <a:rPr lang="en-GB" dirty="0"/>
              <a:t>Who</a:t>
            </a:r>
          </a:p>
        </p:txBody>
      </p:sp>
      <p:graphicFrame>
        <p:nvGraphicFramePr>
          <p:cNvPr id="11" name="Content Placeholder 3">
            <a:extLst>
              <a:ext uri="{FF2B5EF4-FFF2-40B4-BE49-F238E27FC236}">
                <a16:creationId xmlns:a16="http://schemas.microsoft.com/office/drawing/2014/main" id="{34D855A5-38CD-7178-C22F-B88D083BC496}"/>
              </a:ext>
            </a:extLst>
          </p:cNvPr>
          <p:cNvGraphicFramePr>
            <a:graphicFrameLocks noGrp="1"/>
          </p:cNvGraphicFramePr>
          <p:nvPr>
            <p:ph sz="half" idx="2"/>
          </p:nvPr>
        </p:nvGraphicFramePr>
        <p:xfrm>
          <a:off x="151076" y="3188473"/>
          <a:ext cx="5935512" cy="2970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33C7831C-5C8A-4D10-8B69-B54C753E23A1}"/>
              </a:ext>
            </a:extLst>
          </p:cNvPr>
          <p:cNvSpPr>
            <a:spLocks noGrp="1"/>
          </p:cNvSpPr>
          <p:nvPr>
            <p:ph type="body" sz="quarter" idx="3"/>
          </p:nvPr>
        </p:nvSpPr>
        <p:spPr>
          <a:xfrm>
            <a:off x="6284744" y="2162896"/>
            <a:ext cx="5183188" cy="710775"/>
          </a:xfrm>
        </p:spPr>
        <p:txBody>
          <a:bodyPr rtlCol="0"/>
          <a:lstStyle/>
          <a:p>
            <a:pPr rtl="0"/>
            <a:r>
              <a:rPr lang="en-GB" dirty="0"/>
              <a:t>How</a:t>
            </a:r>
          </a:p>
        </p:txBody>
      </p:sp>
      <p:sp>
        <p:nvSpPr>
          <p:cNvPr id="7" name="Footer Placeholder 6">
            <a:extLst>
              <a:ext uri="{FF2B5EF4-FFF2-40B4-BE49-F238E27FC236}">
                <a16:creationId xmlns:a16="http://schemas.microsoft.com/office/drawing/2014/main" id="{01088409-0EAA-441A-9E25-8CC3324ED156}"/>
              </a:ext>
            </a:extLst>
          </p:cNvPr>
          <p:cNvSpPr>
            <a:spLocks noGrp="1"/>
          </p:cNvSpPr>
          <p:nvPr>
            <p:ph type="ftr" sz="quarter" idx="11"/>
          </p:nvPr>
        </p:nvSpPr>
        <p:spPr>
          <a:xfrm>
            <a:off x="1146544" y="6538912"/>
            <a:ext cx="4114800" cy="365125"/>
          </a:xfrm>
        </p:spPr>
        <p:txBody>
          <a:bodyPr rtlCol="0"/>
          <a:lstStyle/>
          <a:p>
            <a:r>
              <a:rPr lang="en-GB" dirty="0"/>
              <a:t>Digital Transformation in Practice Education </a:t>
            </a:r>
          </a:p>
          <a:p>
            <a:pPr rtl="0"/>
            <a:endParaRPr lang="en-GB" dirty="0"/>
          </a:p>
        </p:txBody>
      </p:sp>
      <p:sp>
        <p:nvSpPr>
          <p:cNvPr id="8" name="Slide Number Placeholder 7">
            <a:extLst>
              <a:ext uri="{FF2B5EF4-FFF2-40B4-BE49-F238E27FC236}">
                <a16:creationId xmlns:a16="http://schemas.microsoft.com/office/drawing/2014/main" id="{B3B47294-B529-4908-976B-4F8ECE7A45B3}"/>
              </a:ext>
            </a:extLst>
          </p:cNvPr>
          <p:cNvSpPr>
            <a:spLocks noGrp="1"/>
          </p:cNvSpPr>
          <p:nvPr>
            <p:ph type="sldNum" sz="quarter" idx="12"/>
          </p:nvPr>
        </p:nvSpPr>
        <p:spPr/>
        <p:txBody>
          <a:bodyPr rtlCol="0"/>
          <a:lstStyle/>
          <a:p>
            <a:pPr rtl="0"/>
            <a:fld id="{95CBEC59-7FF9-4688-98DF-89832A0C9025}" type="slidenum">
              <a:rPr lang="en-GB" smtClean="0"/>
              <a:pPr rtl="0"/>
              <a:t>4</a:t>
            </a:fld>
            <a:endParaRPr lang="en-GB"/>
          </a:p>
        </p:txBody>
      </p:sp>
      <p:sp>
        <p:nvSpPr>
          <p:cNvPr id="9" name="Text Placeholder 8">
            <a:extLst>
              <a:ext uri="{FF2B5EF4-FFF2-40B4-BE49-F238E27FC236}">
                <a16:creationId xmlns:a16="http://schemas.microsoft.com/office/drawing/2014/main" id="{8527968E-142A-49A3-8ED6-285EDE03F378}"/>
              </a:ext>
            </a:extLst>
          </p:cNvPr>
          <p:cNvSpPr>
            <a:spLocks noGrp="1"/>
          </p:cNvSpPr>
          <p:nvPr>
            <p:ph type="body" sz="quarter" idx="14"/>
          </p:nvPr>
        </p:nvSpPr>
        <p:spPr/>
        <p:txBody>
          <a:bodyPr rtlCol="0">
            <a:normAutofit/>
          </a:bodyPr>
          <a:lstStyle/>
          <a:p>
            <a:pPr rtl="0"/>
            <a:r>
              <a:rPr lang="en-GB" dirty="0"/>
              <a:t>2023</a:t>
            </a:r>
          </a:p>
        </p:txBody>
      </p:sp>
      <p:sp>
        <p:nvSpPr>
          <p:cNvPr id="6" name="Content Placeholder 5">
            <a:extLst>
              <a:ext uri="{FF2B5EF4-FFF2-40B4-BE49-F238E27FC236}">
                <a16:creationId xmlns:a16="http://schemas.microsoft.com/office/drawing/2014/main" id="{D82BF507-75ED-4F09-959F-8E0854B6033A}"/>
              </a:ext>
            </a:extLst>
          </p:cNvPr>
          <p:cNvSpPr>
            <a:spLocks noGrp="1"/>
          </p:cNvSpPr>
          <p:nvPr>
            <p:ph sz="half" idx="15"/>
          </p:nvPr>
        </p:nvSpPr>
        <p:spPr>
          <a:xfrm>
            <a:off x="6007395" y="3188473"/>
            <a:ext cx="5808243" cy="3244225"/>
          </a:xfrm>
        </p:spPr>
        <p:txBody>
          <a:bodyPr rtlCol="0">
            <a:normAutofit/>
          </a:bodyPr>
          <a:lstStyle/>
          <a:p>
            <a:pPr marL="285750" indent="-285750" rtl="0">
              <a:buFont typeface="Arial" panose="020B0604020202020204" pitchFamily="34" charset="0"/>
              <a:buChar char="•"/>
            </a:pPr>
            <a:r>
              <a:rPr lang="en-GB" sz="1800" b="1" dirty="0">
                <a:solidFill>
                  <a:schemeClr val="tx1"/>
                </a:solidFill>
              </a:rPr>
              <a:t>Funding for a digital programme via ME Learning platform.</a:t>
            </a:r>
          </a:p>
          <a:p>
            <a:pPr marL="285750" indent="-285750" rtl="0">
              <a:buFont typeface="Arial" panose="020B0604020202020204" pitchFamily="34" charset="0"/>
              <a:buChar char="•"/>
            </a:pPr>
            <a:r>
              <a:rPr lang="en-GB" sz="1800" b="1" dirty="0">
                <a:solidFill>
                  <a:schemeClr val="tx1"/>
                </a:solidFill>
              </a:rPr>
              <a:t>Creation of a GM Implementation group with agreed goals and commitment. </a:t>
            </a:r>
          </a:p>
          <a:p>
            <a:pPr marL="285750" indent="-285750" rtl="0">
              <a:buFont typeface="Arial" panose="020B0604020202020204" pitchFamily="34" charset="0"/>
              <a:buChar char="•"/>
            </a:pPr>
            <a:r>
              <a:rPr lang="en-GB" sz="1800" b="1" dirty="0">
                <a:solidFill>
                  <a:schemeClr val="tx1"/>
                </a:solidFill>
              </a:rPr>
              <a:t>Learning from blended/ hybrid models of learning during Covid 19 Pandemic</a:t>
            </a:r>
          </a:p>
          <a:p>
            <a:pPr marL="285750" indent="-285750"/>
            <a:r>
              <a:rPr lang="en-GB" sz="1800" b="1" dirty="0">
                <a:solidFill>
                  <a:schemeClr val="tx1"/>
                </a:solidFill>
              </a:rPr>
              <a:t>Creation of a GM Implementation group with agreed goals and commitment. </a:t>
            </a:r>
          </a:p>
          <a:p>
            <a:pPr marL="285750" indent="-285750" rtl="0">
              <a:buFont typeface="Arial" panose="020B0604020202020204" pitchFamily="34" charset="0"/>
              <a:buChar char="•"/>
            </a:pPr>
            <a:r>
              <a:rPr lang="en-GB" sz="1800" b="1" dirty="0">
                <a:solidFill>
                  <a:schemeClr val="tx1"/>
                </a:solidFill>
              </a:rPr>
              <a:t>Group – 3 phases – Review – Pilot - Launch </a:t>
            </a:r>
          </a:p>
          <a:p>
            <a:pPr marL="285750" indent="-285750" rtl="0">
              <a:buFont typeface="Arial" panose="020B0604020202020204" pitchFamily="34" charset="0"/>
              <a:buChar char="•"/>
            </a:pPr>
            <a:endParaRPr lang="en-GB" sz="1800" b="1" dirty="0">
              <a:latin typeface="Abadi" panose="020B0604020104020204" pitchFamily="34" charset="0"/>
            </a:endParaRPr>
          </a:p>
          <a:p>
            <a:pPr marL="285750" indent="-285750" rtl="0">
              <a:buFont typeface="Arial" panose="020B0604020202020204" pitchFamily="34" charset="0"/>
              <a:buChar char="•"/>
            </a:pPr>
            <a:endParaRPr lang="en-GB" sz="1600" dirty="0">
              <a:latin typeface="Abadi" panose="020B0604020104020204" pitchFamily="34" charset="0"/>
            </a:endParaRPr>
          </a:p>
          <a:p>
            <a:pPr marL="0" indent="0" rtl="0">
              <a:buNone/>
            </a:pPr>
            <a:endParaRPr lang="en-GB" dirty="0"/>
          </a:p>
        </p:txBody>
      </p:sp>
    </p:spTree>
    <p:extLst>
      <p:ext uri="{BB962C8B-B14F-4D97-AF65-F5344CB8AC3E}">
        <p14:creationId xmlns:p14="http://schemas.microsoft.com/office/powerpoint/2010/main" val="263795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a:xfrm>
            <a:off x="928800" y="195514"/>
            <a:ext cx="4737482" cy="783332"/>
          </a:xfrm>
        </p:spPr>
        <p:txBody>
          <a:bodyPr rtlCol="0"/>
          <a:lstStyle/>
          <a:p>
            <a:pPr rtl="0"/>
            <a:r>
              <a:rPr lang="en-GB" dirty="0">
                <a:solidFill>
                  <a:schemeClr val="tx1"/>
                </a:solidFill>
              </a:rPr>
              <a:t>The Model</a:t>
            </a:r>
          </a:p>
        </p:txBody>
      </p:sp>
      <p:sp>
        <p:nvSpPr>
          <p:cNvPr id="7" name="Text Placeholder 6">
            <a:extLst>
              <a:ext uri="{FF2B5EF4-FFF2-40B4-BE49-F238E27FC236}">
                <a16:creationId xmlns:a16="http://schemas.microsoft.com/office/drawing/2014/main" id="{109BBFAA-ECE3-46DC-A227-38CCA1EED110}"/>
              </a:ext>
            </a:extLst>
          </p:cNvPr>
          <p:cNvSpPr>
            <a:spLocks noGrp="1"/>
          </p:cNvSpPr>
          <p:nvPr>
            <p:ph type="body" sz="half" idx="2"/>
          </p:nvPr>
        </p:nvSpPr>
        <p:spPr>
          <a:xfrm>
            <a:off x="614873" y="2242573"/>
            <a:ext cx="3207524" cy="443005"/>
          </a:xfrm>
        </p:spPr>
        <p:txBody>
          <a:bodyPr rtlCol="0">
            <a:normAutofit fontScale="92500"/>
          </a:bodyPr>
          <a:lstStyle/>
          <a:p>
            <a:pPr rtl="0"/>
            <a:r>
              <a:rPr lang="en-GB" dirty="0">
                <a:solidFill>
                  <a:schemeClr val="tx1"/>
                </a:solidFill>
              </a:rPr>
              <a:t>Me Learning Modules</a:t>
            </a:r>
          </a:p>
        </p:txBody>
      </p:sp>
      <p:sp>
        <p:nvSpPr>
          <p:cNvPr id="4" name="Footer Placeholder 3">
            <a:extLst>
              <a:ext uri="{FF2B5EF4-FFF2-40B4-BE49-F238E27FC236}">
                <a16:creationId xmlns:a16="http://schemas.microsoft.com/office/drawing/2014/main" id="{4D0104A1-25DB-4A49-B257-40CF6B30A4BF}"/>
              </a:ext>
            </a:extLst>
          </p:cNvPr>
          <p:cNvSpPr>
            <a:spLocks noGrp="1"/>
          </p:cNvSpPr>
          <p:nvPr>
            <p:ph type="ftr" sz="quarter" idx="11"/>
          </p:nvPr>
        </p:nvSpPr>
        <p:spPr>
          <a:xfrm>
            <a:off x="163529" y="6509417"/>
            <a:ext cx="3256673" cy="306137"/>
          </a:xfrm>
        </p:spPr>
        <p:txBody>
          <a:bodyPr rtlCol="0"/>
          <a:lstStyle/>
          <a:p>
            <a:r>
              <a:rPr lang="en-GB" dirty="0"/>
              <a:t>Digital Transformation in Practice Education </a:t>
            </a:r>
          </a:p>
          <a:p>
            <a:pPr rtl="0"/>
            <a:endParaRPr lang="en-GB" dirty="0"/>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rtlCol="0"/>
          <a:lstStyle/>
          <a:p>
            <a:pPr rtl="0"/>
            <a:fld id="{95CBEC59-7FF9-4688-98DF-89832A0C9025}" type="slidenum">
              <a:rPr lang="en-GB" smtClean="0"/>
              <a:pPr rtl="0"/>
              <a:t>5</a:t>
            </a:fld>
            <a:endParaRPr lang="en-GB"/>
          </a:p>
        </p:txBody>
      </p:sp>
      <p:sp>
        <p:nvSpPr>
          <p:cNvPr id="29" name="Text Placeholder 28">
            <a:extLst>
              <a:ext uri="{FF2B5EF4-FFF2-40B4-BE49-F238E27FC236}">
                <a16:creationId xmlns:a16="http://schemas.microsoft.com/office/drawing/2014/main" id="{5BD9075D-1F42-4726-8EC6-EE8B416392BD}"/>
              </a:ext>
            </a:extLst>
          </p:cNvPr>
          <p:cNvSpPr>
            <a:spLocks noGrp="1"/>
          </p:cNvSpPr>
          <p:nvPr>
            <p:ph type="body" sz="quarter" idx="14"/>
          </p:nvPr>
        </p:nvSpPr>
        <p:spPr/>
        <p:txBody>
          <a:bodyPr rtlCol="0"/>
          <a:lstStyle/>
          <a:p>
            <a:pPr rtl="0"/>
            <a:r>
              <a:rPr lang="en-GB" dirty="0"/>
              <a:t>2023</a:t>
            </a:r>
          </a:p>
        </p:txBody>
      </p:sp>
      <p:sp>
        <p:nvSpPr>
          <p:cNvPr id="30" name="Text Placeholder 29">
            <a:extLst>
              <a:ext uri="{FF2B5EF4-FFF2-40B4-BE49-F238E27FC236}">
                <a16:creationId xmlns:a16="http://schemas.microsoft.com/office/drawing/2014/main" id="{0AC0E371-764C-41CA-9680-267350C7EE1C}"/>
              </a:ext>
            </a:extLst>
          </p:cNvPr>
          <p:cNvSpPr>
            <a:spLocks noGrp="1"/>
          </p:cNvSpPr>
          <p:nvPr>
            <p:ph type="body" sz="half" idx="16"/>
          </p:nvPr>
        </p:nvSpPr>
        <p:spPr>
          <a:xfrm>
            <a:off x="4467663" y="2202700"/>
            <a:ext cx="3256674" cy="369705"/>
          </a:xfrm>
        </p:spPr>
        <p:txBody>
          <a:bodyPr rtlCol="0">
            <a:noAutofit/>
          </a:bodyPr>
          <a:lstStyle/>
          <a:p>
            <a:pPr rtl="0"/>
            <a:r>
              <a:rPr lang="en-GB" sz="2400" dirty="0">
                <a:solidFill>
                  <a:schemeClr val="tx1"/>
                </a:solidFill>
              </a:rPr>
              <a:t>Content</a:t>
            </a:r>
          </a:p>
        </p:txBody>
      </p:sp>
      <p:sp>
        <p:nvSpPr>
          <p:cNvPr id="31" name="Text Placeholder 30">
            <a:extLst>
              <a:ext uri="{FF2B5EF4-FFF2-40B4-BE49-F238E27FC236}">
                <a16:creationId xmlns:a16="http://schemas.microsoft.com/office/drawing/2014/main" id="{95712C8D-157C-4EF1-B565-889F5684F1BA}"/>
              </a:ext>
            </a:extLst>
          </p:cNvPr>
          <p:cNvSpPr>
            <a:spLocks noGrp="1"/>
          </p:cNvSpPr>
          <p:nvPr>
            <p:ph type="body" sz="half" idx="17"/>
          </p:nvPr>
        </p:nvSpPr>
        <p:spPr>
          <a:xfrm>
            <a:off x="8006525" y="2020532"/>
            <a:ext cx="3256674" cy="557976"/>
          </a:xfrm>
        </p:spPr>
        <p:txBody>
          <a:bodyPr rtlCol="0">
            <a:normAutofit/>
          </a:bodyPr>
          <a:lstStyle/>
          <a:p>
            <a:pPr rtl="0"/>
            <a:r>
              <a:rPr lang="en-GB" dirty="0">
                <a:solidFill>
                  <a:schemeClr val="tx1"/>
                </a:solidFill>
              </a:rPr>
              <a:t>Workbook</a:t>
            </a:r>
          </a:p>
        </p:txBody>
      </p:sp>
      <p:sp>
        <p:nvSpPr>
          <p:cNvPr id="32" name="Text Placeholder 31">
            <a:extLst>
              <a:ext uri="{FF2B5EF4-FFF2-40B4-BE49-F238E27FC236}">
                <a16:creationId xmlns:a16="http://schemas.microsoft.com/office/drawing/2014/main" id="{188B3941-E817-44DE-8D5A-DCA0DAB61823}"/>
              </a:ext>
            </a:extLst>
          </p:cNvPr>
          <p:cNvSpPr>
            <a:spLocks noGrp="1"/>
          </p:cNvSpPr>
          <p:nvPr>
            <p:ph type="body" sz="half" idx="18"/>
          </p:nvPr>
        </p:nvSpPr>
        <p:spPr>
          <a:xfrm>
            <a:off x="928801" y="4258516"/>
            <a:ext cx="3256674" cy="457245"/>
          </a:xfrm>
        </p:spPr>
        <p:txBody>
          <a:bodyPr rtlCol="0">
            <a:normAutofit/>
          </a:bodyPr>
          <a:lstStyle/>
          <a:p>
            <a:pPr rtl="0"/>
            <a:r>
              <a:rPr lang="en-GB" dirty="0">
                <a:solidFill>
                  <a:schemeClr val="tx1"/>
                </a:solidFill>
              </a:rPr>
              <a:t>Workshops</a:t>
            </a:r>
          </a:p>
        </p:txBody>
      </p:sp>
      <p:sp>
        <p:nvSpPr>
          <p:cNvPr id="33" name="Text Placeholder 32">
            <a:extLst>
              <a:ext uri="{FF2B5EF4-FFF2-40B4-BE49-F238E27FC236}">
                <a16:creationId xmlns:a16="http://schemas.microsoft.com/office/drawing/2014/main" id="{20613223-43E0-4B37-AFB8-C0C5F47750A5}"/>
              </a:ext>
            </a:extLst>
          </p:cNvPr>
          <p:cNvSpPr>
            <a:spLocks noGrp="1"/>
          </p:cNvSpPr>
          <p:nvPr>
            <p:ph type="body" sz="half" idx="19"/>
          </p:nvPr>
        </p:nvSpPr>
        <p:spPr>
          <a:xfrm>
            <a:off x="4467663" y="4360891"/>
            <a:ext cx="3256674" cy="421242"/>
          </a:xfrm>
        </p:spPr>
        <p:txBody>
          <a:bodyPr rtlCol="0">
            <a:normAutofit lnSpcReduction="10000"/>
          </a:bodyPr>
          <a:lstStyle/>
          <a:p>
            <a:pPr rtl="0"/>
            <a:r>
              <a:rPr lang="en-GB" dirty="0">
                <a:solidFill>
                  <a:schemeClr val="tx1"/>
                </a:solidFill>
              </a:rPr>
              <a:t>When</a:t>
            </a:r>
          </a:p>
        </p:txBody>
      </p:sp>
      <p:sp>
        <p:nvSpPr>
          <p:cNvPr id="34" name="Text Placeholder 33">
            <a:extLst>
              <a:ext uri="{FF2B5EF4-FFF2-40B4-BE49-F238E27FC236}">
                <a16:creationId xmlns:a16="http://schemas.microsoft.com/office/drawing/2014/main" id="{3C4E060E-0CFB-411A-B226-CDA349703288}"/>
              </a:ext>
            </a:extLst>
          </p:cNvPr>
          <p:cNvSpPr>
            <a:spLocks noGrp="1"/>
          </p:cNvSpPr>
          <p:nvPr>
            <p:ph type="body" sz="half" idx="20"/>
          </p:nvPr>
        </p:nvSpPr>
        <p:spPr>
          <a:xfrm>
            <a:off x="8006525" y="4181141"/>
            <a:ext cx="3256674" cy="425380"/>
          </a:xfrm>
        </p:spPr>
        <p:txBody>
          <a:bodyPr rtlCol="0">
            <a:normAutofit lnSpcReduction="10000"/>
          </a:bodyPr>
          <a:lstStyle/>
          <a:p>
            <a:pPr rtl="0"/>
            <a:r>
              <a:rPr lang="en-GB" dirty="0">
                <a:solidFill>
                  <a:schemeClr val="tx1"/>
                </a:solidFill>
              </a:rPr>
              <a:t>Accessibility</a:t>
            </a:r>
          </a:p>
        </p:txBody>
      </p:sp>
      <p:sp>
        <p:nvSpPr>
          <p:cNvPr id="35" name="Text Placeholder 34">
            <a:extLst>
              <a:ext uri="{FF2B5EF4-FFF2-40B4-BE49-F238E27FC236}">
                <a16:creationId xmlns:a16="http://schemas.microsoft.com/office/drawing/2014/main" id="{736BA5EA-18C4-4263-BDB0-C57CB168D0AF}"/>
              </a:ext>
            </a:extLst>
          </p:cNvPr>
          <p:cNvSpPr>
            <a:spLocks noGrp="1"/>
          </p:cNvSpPr>
          <p:nvPr>
            <p:ph type="body" sz="half" idx="21"/>
          </p:nvPr>
        </p:nvSpPr>
        <p:spPr>
          <a:xfrm>
            <a:off x="485030" y="2693362"/>
            <a:ext cx="3700445" cy="762641"/>
          </a:xfrm>
        </p:spPr>
        <p:txBody>
          <a:bodyPr rtlCol="0">
            <a:normAutofit/>
          </a:bodyPr>
          <a:lstStyle/>
          <a:p>
            <a:pPr rtl="0"/>
            <a:r>
              <a:rPr lang="en-GB" b="1" dirty="0">
                <a:solidFill>
                  <a:schemeClr val="tx1"/>
                </a:solidFill>
              </a:rPr>
              <a:t>9 Modules – for PE Training</a:t>
            </a:r>
          </a:p>
          <a:p>
            <a:pPr rtl="0"/>
            <a:r>
              <a:rPr lang="en-GB" b="1" dirty="0">
                <a:solidFill>
                  <a:schemeClr val="tx1"/>
                </a:solidFill>
              </a:rPr>
              <a:t>2 Modules for Stage 2 PE Training </a:t>
            </a:r>
          </a:p>
        </p:txBody>
      </p:sp>
      <p:sp>
        <p:nvSpPr>
          <p:cNvPr id="36" name="Text Placeholder 35">
            <a:extLst>
              <a:ext uri="{FF2B5EF4-FFF2-40B4-BE49-F238E27FC236}">
                <a16:creationId xmlns:a16="http://schemas.microsoft.com/office/drawing/2014/main" id="{69F05205-BC24-4284-BB47-960282D011ED}"/>
              </a:ext>
            </a:extLst>
          </p:cNvPr>
          <p:cNvSpPr>
            <a:spLocks noGrp="1"/>
          </p:cNvSpPr>
          <p:nvPr>
            <p:ph type="body" sz="half" idx="22"/>
          </p:nvPr>
        </p:nvSpPr>
        <p:spPr>
          <a:xfrm>
            <a:off x="4144315" y="2546334"/>
            <a:ext cx="3759282" cy="1102453"/>
          </a:xfrm>
        </p:spPr>
        <p:txBody>
          <a:bodyPr rtlCol="0">
            <a:normAutofit/>
          </a:bodyPr>
          <a:lstStyle/>
          <a:p>
            <a:r>
              <a:rPr lang="en-GB" b="1" dirty="0">
                <a:solidFill>
                  <a:schemeClr val="tx1"/>
                </a:solidFill>
              </a:rPr>
              <a:t>Introduction/ Reflective Supervision/ Learning styles/ Induction/ Anti discriminatory Practice and more. </a:t>
            </a:r>
          </a:p>
          <a:p>
            <a:pPr rtl="0"/>
            <a:endParaRPr lang="en-GB" dirty="0"/>
          </a:p>
        </p:txBody>
      </p:sp>
      <p:sp>
        <p:nvSpPr>
          <p:cNvPr id="37" name="Text Placeholder 36">
            <a:extLst>
              <a:ext uri="{FF2B5EF4-FFF2-40B4-BE49-F238E27FC236}">
                <a16:creationId xmlns:a16="http://schemas.microsoft.com/office/drawing/2014/main" id="{D78092F6-F4AA-40B6-B5DE-CEA37AB1A9D2}"/>
              </a:ext>
            </a:extLst>
          </p:cNvPr>
          <p:cNvSpPr>
            <a:spLocks noGrp="1"/>
          </p:cNvSpPr>
          <p:nvPr>
            <p:ph type="body" sz="half" idx="23"/>
          </p:nvPr>
        </p:nvSpPr>
        <p:spPr>
          <a:xfrm>
            <a:off x="8006525" y="2424753"/>
            <a:ext cx="3901940" cy="1352166"/>
          </a:xfrm>
        </p:spPr>
        <p:txBody>
          <a:bodyPr rtlCol="0">
            <a:noAutofit/>
          </a:bodyPr>
          <a:lstStyle/>
          <a:p>
            <a:pPr rtl="0"/>
            <a:r>
              <a:rPr lang="en-GB" b="1" dirty="0">
                <a:solidFill>
                  <a:schemeClr val="tx1"/>
                </a:solidFill>
              </a:rPr>
              <a:t>Each Module has a quiz before passing to the next stage. </a:t>
            </a:r>
          </a:p>
          <a:p>
            <a:pPr rtl="0"/>
            <a:r>
              <a:rPr lang="en-GB" b="1" dirty="0">
                <a:solidFill>
                  <a:schemeClr val="tx1"/>
                </a:solidFill>
              </a:rPr>
              <a:t>Each module refers to workbook for an written activity to capture learning. </a:t>
            </a:r>
          </a:p>
        </p:txBody>
      </p:sp>
      <p:sp>
        <p:nvSpPr>
          <p:cNvPr id="38" name="Text Placeholder 37">
            <a:extLst>
              <a:ext uri="{FF2B5EF4-FFF2-40B4-BE49-F238E27FC236}">
                <a16:creationId xmlns:a16="http://schemas.microsoft.com/office/drawing/2014/main" id="{4EC928A2-6A4A-452E-8823-81F26EA40C9C}"/>
              </a:ext>
            </a:extLst>
          </p:cNvPr>
          <p:cNvSpPr>
            <a:spLocks noGrp="1"/>
          </p:cNvSpPr>
          <p:nvPr>
            <p:ph type="body" sz="half" idx="24"/>
          </p:nvPr>
        </p:nvSpPr>
        <p:spPr>
          <a:xfrm>
            <a:off x="294199" y="4747849"/>
            <a:ext cx="3891276" cy="1503051"/>
          </a:xfrm>
        </p:spPr>
        <p:txBody>
          <a:bodyPr rtlCol="0">
            <a:normAutofit fontScale="92500" lnSpcReduction="10000"/>
          </a:bodyPr>
          <a:lstStyle/>
          <a:p>
            <a:pPr rtl="0"/>
            <a:r>
              <a:rPr lang="en-GB" b="1" dirty="0">
                <a:solidFill>
                  <a:schemeClr val="tx1"/>
                </a:solidFill>
              </a:rPr>
              <a:t>Face to face session to consolidate learning.</a:t>
            </a:r>
          </a:p>
          <a:p>
            <a:pPr rtl="0"/>
            <a:r>
              <a:rPr lang="en-GB" b="1" dirty="0">
                <a:solidFill>
                  <a:schemeClr val="tx1"/>
                </a:solidFill>
              </a:rPr>
              <a:t>Collaborative approach – all partner provided a workshops – meaning we had a frequent session throughout the year.</a:t>
            </a:r>
          </a:p>
        </p:txBody>
      </p:sp>
      <p:sp>
        <p:nvSpPr>
          <p:cNvPr id="39" name="Text Placeholder 38">
            <a:extLst>
              <a:ext uri="{FF2B5EF4-FFF2-40B4-BE49-F238E27FC236}">
                <a16:creationId xmlns:a16="http://schemas.microsoft.com/office/drawing/2014/main" id="{0388AEE0-2630-4EEB-80E0-53D74792BE97}"/>
              </a:ext>
            </a:extLst>
          </p:cNvPr>
          <p:cNvSpPr>
            <a:spLocks noGrp="1"/>
          </p:cNvSpPr>
          <p:nvPr>
            <p:ph type="body" sz="half" idx="25"/>
          </p:nvPr>
        </p:nvSpPr>
        <p:spPr>
          <a:xfrm>
            <a:off x="4144315" y="4923065"/>
            <a:ext cx="2793004" cy="1586352"/>
          </a:xfrm>
        </p:spPr>
        <p:txBody>
          <a:bodyPr rtlCol="0">
            <a:normAutofit/>
          </a:bodyPr>
          <a:lstStyle/>
          <a:p>
            <a:pPr rtl="0"/>
            <a:r>
              <a:rPr lang="en-GB" b="1" dirty="0">
                <a:solidFill>
                  <a:schemeClr val="tx1"/>
                </a:solidFill>
              </a:rPr>
              <a:t>Trialled model over summer 2022</a:t>
            </a:r>
          </a:p>
          <a:p>
            <a:pPr rtl="0"/>
            <a:r>
              <a:rPr lang="en-GB" b="1" dirty="0">
                <a:solidFill>
                  <a:schemeClr val="tx1"/>
                </a:solidFill>
              </a:rPr>
              <a:t>Evaluation and feedback </a:t>
            </a:r>
          </a:p>
          <a:p>
            <a:pPr rtl="0"/>
            <a:r>
              <a:rPr lang="en-GB" b="1" dirty="0">
                <a:solidFill>
                  <a:schemeClr val="tx1"/>
                </a:solidFill>
              </a:rPr>
              <a:t>Launched Training September 2022</a:t>
            </a:r>
          </a:p>
          <a:p>
            <a:pPr rtl="0"/>
            <a:endParaRPr lang="en-GB" dirty="0"/>
          </a:p>
        </p:txBody>
      </p:sp>
      <p:sp>
        <p:nvSpPr>
          <p:cNvPr id="40" name="Text Placeholder 39">
            <a:extLst>
              <a:ext uri="{FF2B5EF4-FFF2-40B4-BE49-F238E27FC236}">
                <a16:creationId xmlns:a16="http://schemas.microsoft.com/office/drawing/2014/main" id="{F5F658D4-342A-4944-98F5-EC1761CC401B}"/>
              </a:ext>
            </a:extLst>
          </p:cNvPr>
          <p:cNvSpPr>
            <a:spLocks noGrp="1"/>
          </p:cNvSpPr>
          <p:nvPr>
            <p:ph type="body" sz="half" idx="26"/>
          </p:nvPr>
        </p:nvSpPr>
        <p:spPr>
          <a:xfrm>
            <a:off x="7091916" y="4572983"/>
            <a:ext cx="4602439" cy="2089506"/>
          </a:xfrm>
        </p:spPr>
        <p:txBody>
          <a:bodyPr rtlCol="0">
            <a:normAutofit fontScale="62500" lnSpcReduction="20000"/>
          </a:bodyPr>
          <a:lstStyle/>
          <a:p>
            <a:pPr marL="342900" lvl="0" indent="-342900">
              <a:buFont typeface="Symbol" panose="05050102010706020507" pitchFamily="18" charset="2"/>
              <a:buChar char=""/>
            </a:pPr>
            <a:r>
              <a:rPr lang="en-GB" sz="2600" b="1" dirty="0">
                <a:solidFill>
                  <a:schemeClr val="tx1"/>
                </a:solidFill>
              </a:rPr>
              <a:t>The training programme is compatible with screen readers for visual impaired participants i.e. </a:t>
            </a:r>
            <a:r>
              <a:rPr lang="en-GB" sz="2600" b="1" dirty="0">
                <a:solidFill>
                  <a:schemeClr val="tx1"/>
                </a:solidFill>
                <a:effectLst/>
                <a:latin typeface="Calibri" panose="020F0502020204030204" pitchFamily="34" charset="0"/>
                <a:ea typeface="Times New Roman" panose="02020603050405020304" pitchFamily="18" charset="0"/>
              </a:rPr>
              <a:t>Jaws</a:t>
            </a:r>
            <a:endParaRPr lang="en-GB" sz="2600" b="1" dirty="0">
              <a:solidFill>
                <a:schemeClr val="tx1"/>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2600" b="1" dirty="0">
                <a:solidFill>
                  <a:schemeClr val="tx1"/>
                </a:solidFill>
                <a:effectLst/>
                <a:latin typeface="Calibri" panose="020F0502020204030204" pitchFamily="34" charset="0"/>
                <a:ea typeface="Times New Roman" panose="02020603050405020304" pitchFamily="18" charset="0"/>
              </a:rPr>
              <a:t>NVDA</a:t>
            </a:r>
            <a:endParaRPr lang="en-GB" sz="2600" b="1" dirty="0">
              <a:solidFill>
                <a:schemeClr val="tx1"/>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2600" b="1" dirty="0">
                <a:solidFill>
                  <a:schemeClr val="tx1"/>
                </a:solidFill>
                <a:effectLst/>
                <a:latin typeface="Calibri" panose="020F0502020204030204" pitchFamily="34" charset="0"/>
                <a:ea typeface="Times New Roman" panose="02020603050405020304" pitchFamily="18" charset="0"/>
              </a:rPr>
              <a:t>ZoomText</a:t>
            </a:r>
            <a:endParaRPr lang="en-GB" sz="2600" b="1" dirty="0">
              <a:solidFill>
                <a:schemeClr val="tx1"/>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2600" b="1" dirty="0" err="1">
                <a:solidFill>
                  <a:schemeClr val="tx1"/>
                </a:solidFill>
                <a:effectLst/>
                <a:latin typeface="Calibri" panose="020F0502020204030204" pitchFamily="34" charset="0"/>
                <a:ea typeface="Times New Roman" panose="02020603050405020304" pitchFamily="18" charset="0"/>
              </a:rPr>
              <a:t>VoiceOver</a:t>
            </a:r>
            <a:r>
              <a:rPr lang="en-GB" sz="2600" b="1" dirty="0">
                <a:solidFill>
                  <a:schemeClr val="tx1"/>
                </a:solidFill>
                <a:effectLst/>
                <a:latin typeface="Calibri" panose="020F0502020204030204" pitchFamily="34" charset="0"/>
                <a:ea typeface="Times New Roman" panose="02020603050405020304" pitchFamily="18" charset="0"/>
              </a:rPr>
              <a:t> (Mac OS)</a:t>
            </a:r>
            <a:endParaRPr lang="en-GB" sz="2600" b="1" dirty="0">
              <a:solidFill>
                <a:schemeClr val="tx1"/>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2600" b="1" dirty="0" err="1">
                <a:solidFill>
                  <a:schemeClr val="tx1"/>
                </a:solidFill>
                <a:effectLst/>
                <a:latin typeface="Calibri" panose="020F0502020204030204" pitchFamily="34" charset="0"/>
                <a:ea typeface="Times New Roman" panose="02020603050405020304" pitchFamily="18" charset="0"/>
              </a:rPr>
              <a:t>VoiceOver</a:t>
            </a:r>
            <a:r>
              <a:rPr lang="en-GB" sz="2600" b="1" dirty="0">
                <a:solidFill>
                  <a:schemeClr val="tx1"/>
                </a:solidFill>
                <a:effectLst/>
                <a:latin typeface="Calibri" panose="020F0502020204030204" pitchFamily="34" charset="0"/>
                <a:ea typeface="Times New Roman" panose="02020603050405020304" pitchFamily="18" charset="0"/>
              </a:rPr>
              <a:t> (iOS)</a:t>
            </a:r>
            <a:endParaRPr lang="en-GB" sz="2600" b="1" dirty="0">
              <a:solidFill>
                <a:schemeClr val="tx1"/>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2600" b="1" dirty="0" err="1">
                <a:solidFill>
                  <a:schemeClr val="tx1"/>
                </a:solidFill>
                <a:effectLst/>
                <a:latin typeface="Calibri" panose="020F0502020204030204" pitchFamily="34" charset="0"/>
                <a:ea typeface="Times New Roman" panose="02020603050405020304" pitchFamily="18" charset="0"/>
              </a:rPr>
              <a:t>TalkBack</a:t>
            </a:r>
            <a:r>
              <a:rPr lang="en-GB" sz="2600" b="1" dirty="0">
                <a:solidFill>
                  <a:schemeClr val="tx1"/>
                </a:solidFill>
                <a:effectLst/>
                <a:latin typeface="Calibri" panose="020F0502020204030204" pitchFamily="34" charset="0"/>
                <a:ea typeface="Times New Roman" panose="02020603050405020304" pitchFamily="18" charset="0"/>
              </a:rPr>
              <a:t> for Android</a:t>
            </a:r>
            <a:endParaRPr lang="en-GB" sz="2600" b="1" dirty="0">
              <a:solidFill>
                <a:schemeClr val="tx1"/>
              </a:solidFill>
              <a:effectLst/>
              <a:latin typeface="Calibri" panose="020F0502020204030204" pitchFamily="34" charset="0"/>
              <a:ea typeface="Calibri" panose="020F0502020204030204" pitchFamily="34" charset="0"/>
            </a:endParaRPr>
          </a:p>
          <a:p>
            <a:pPr rtl="0"/>
            <a:endParaRPr lang="en-GB" dirty="0"/>
          </a:p>
        </p:txBody>
      </p:sp>
      <p:pic>
        <p:nvPicPr>
          <p:cNvPr id="51" name="Picture Placeholder 50" descr="Paper">
            <a:extLst>
              <a:ext uri="{FF2B5EF4-FFF2-40B4-BE49-F238E27FC236}">
                <a16:creationId xmlns:a16="http://schemas.microsoft.com/office/drawing/2014/main" id="{FFC09231-9C4D-4246-A535-C36907194980}"/>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8940" y="1390434"/>
            <a:ext cx="862926" cy="812267"/>
          </a:xfrm>
        </p:spPr>
      </p:pic>
      <p:pic>
        <p:nvPicPr>
          <p:cNvPr id="71" name="Picture Placeholder 70" descr="Checklist RTL">
            <a:extLst>
              <a:ext uri="{FF2B5EF4-FFF2-40B4-BE49-F238E27FC236}">
                <a16:creationId xmlns:a16="http://schemas.microsoft.com/office/drawing/2014/main" id="{76E10F36-72C7-48D2-92C9-EB0F25D8477E}"/>
              </a:ext>
            </a:extLst>
          </p:cNvPr>
          <p:cNvPicPr>
            <a:picLocks noGrp="1" noChangeAspect="1"/>
          </p:cNvPicPr>
          <p:nvPr>
            <p:ph type="pic" sz="quarter" idx="28"/>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432166" y="1304144"/>
            <a:ext cx="867600" cy="898557"/>
          </a:xfrm>
        </p:spPr>
      </p:pic>
      <p:pic>
        <p:nvPicPr>
          <p:cNvPr id="73" name="Picture Placeholder 72" descr="List">
            <a:extLst>
              <a:ext uri="{FF2B5EF4-FFF2-40B4-BE49-F238E27FC236}">
                <a16:creationId xmlns:a16="http://schemas.microsoft.com/office/drawing/2014/main" id="{840D31A1-AED1-47FF-A23F-DF37F6745DEF}"/>
              </a:ext>
            </a:extLst>
          </p:cNvPr>
          <p:cNvPicPr>
            <a:picLocks noGrp="1" noChangeAspect="1"/>
          </p:cNvPicPr>
          <p:nvPr>
            <p:ph type="pic" sz="quarter" idx="29"/>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967476" y="1124872"/>
            <a:ext cx="867600" cy="868680"/>
          </a:xfrm>
        </p:spPr>
      </p:pic>
      <p:pic>
        <p:nvPicPr>
          <p:cNvPr id="77" name="Picture Placeholder 76" descr="Bullseye">
            <a:extLst>
              <a:ext uri="{FF2B5EF4-FFF2-40B4-BE49-F238E27FC236}">
                <a16:creationId xmlns:a16="http://schemas.microsoft.com/office/drawing/2014/main" id="{97C0FBD8-CC2C-4B3C-BEA4-C0AF2C3DED1B}"/>
              </a:ext>
            </a:extLst>
          </p:cNvPr>
          <p:cNvPicPr>
            <a:picLocks noGrp="1" noChangeAspect="1"/>
          </p:cNvPicPr>
          <p:nvPr>
            <p:ph type="pic" sz="quarter" idx="30"/>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91" r="91"/>
          <a:stretch>
            <a:fillRect/>
          </a:stretch>
        </p:blipFill>
        <p:spPr>
          <a:xfrm>
            <a:off x="977066" y="3542293"/>
            <a:ext cx="867600" cy="684135"/>
          </a:xfrm>
        </p:spPr>
      </p:pic>
      <p:pic>
        <p:nvPicPr>
          <p:cNvPr id="59" name="Picture Placeholder 58" descr="Stopwatch">
            <a:extLst>
              <a:ext uri="{FF2B5EF4-FFF2-40B4-BE49-F238E27FC236}">
                <a16:creationId xmlns:a16="http://schemas.microsoft.com/office/drawing/2014/main" id="{254CDD44-0160-47AE-934F-2D936D20C7FF}"/>
              </a:ext>
            </a:extLst>
          </p:cNvPr>
          <p:cNvPicPr>
            <a:picLocks noGrp="1" noChangeAspect="1"/>
          </p:cNvPicPr>
          <p:nvPr>
            <p:ph type="pic" sz="quarter" idx="31"/>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91" r="91"/>
          <a:stretch>
            <a:fillRect/>
          </a:stretch>
        </p:blipFill>
        <p:spPr>
          <a:xfrm>
            <a:off x="4512376" y="3676755"/>
            <a:ext cx="867600" cy="684135"/>
          </a:xfrm>
        </p:spPr>
      </p:pic>
      <p:pic>
        <p:nvPicPr>
          <p:cNvPr id="61" name="Picture Placeholder 60" descr="Target">
            <a:extLst>
              <a:ext uri="{FF2B5EF4-FFF2-40B4-BE49-F238E27FC236}">
                <a16:creationId xmlns:a16="http://schemas.microsoft.com/office/drawing/2014/main" id="{ED39021A-AD0E-4A23-A73D-402E0578804C}"/>
              </a:ext>
            </a:extLst>
          </p:cNvPr>
          <p:cNvPicPr>
            <a:picLocks noGrp="1" noChangeAspect="1"/>
          </p:cNvPicPr>
          <p:nvPr>
            <p:ph type="pic" sz="quarter" idx="32"/>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91" r="91"/>
          <a:stretch>
            <a:fillRect/>
          </a:stretch>
        </p:blipFill>
        <p:spPr>
          <a:xfrm>
            <a:off x="8047686" y="3542294"/>
            <a:ext cx="867600" cy="737200"/>
          </a:xfrm>
        </p:spPr>
      </p:pic>
    </p:spTree>
    <p:extLst>
      <p:ext uri="{BB962C8B-B14F-4D97-AF65-F5344CB8AC3E}">
        <p14:creationId xmlns:p14="http://schemas.microsoft.com/office/powerpoint/2010/main" val="6438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MSWA JSWEC Video 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66675"/>
            <a:ext cx="12190413" cy="6113463"/>
          </a:xfrm>
        </p:spPr>
      </p:pic>
    </p:spTree>
    <p:extLst>
      <p:ext uri="{BB962C8B-B14F-4D97-AF65-F5344CB8AC3E}">
        <p14:creationId xmlns:p14="http://schemas.microsoft.com/office/powerpoint/2010/main" val="429398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9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A437-8B14-44F3-9CD4-350A04C1CA8C}"/>
              </a:ext>
            </a:extLst>
          </p:cNvPr>
          <p:cNvSpPr>
            <a:spLocks noGrp="1"/>
          </p:cNvSpPr>
          <p:nvPr>
            <p:ph type="title"/>
          </p:nvPr>
        </p:nvSpPr>
        <p:spPr>
          <a:xfrm>
            <a:off x="928800" y="163003"/>
            <a:ext cx="10515600" cy="1130965"/>
          </a:xfrm>
        </p:spPr>
        <p:txBody>
          <a:bodyPr rtlCol="0"/>
          <a:lstStyle/>
          <a:p>
            <a:pPr rtl="0"/>
            <a:r>
              <a:rPr lang="en-GB" b="1" dirty="0"/>
              <a:t>So how is it going?</a:t>
            </a:r>
          </a:p>
        </p:txBody>
      </p:sp>
      <p:sp>
        <p:nvSpPr>
          <p:cNvPr id="3" name="Footer Placeholder 2">
            <a:extLst>
              <a:ext uri="{FF2B5EF4-FFF2-40B4-BE49-F238E27FC236}">
                <a16:creationId xmlns:a16="http://schemas.microsoft.com/office/drawing/2014/main" id="{585E8062-5491-4788-A35F-8BEF6FC48888}"/>
              </a:ext>
            </a:extLst>
          </p:cNvPr>
          <p:cNvSpPr>
            <a:spLocks noGrp="1"/>
          </p:cNvSpPr>
          <p:nvPr>
            <p:ph type="ftr" sz="quarter" idx="11"/>
          </p:nvPr>
        </p:nvSpPr>
        <p:spPr>
          <a:xfrm>
            <a:off x="614873" y="6387944"/>
            <a:ext cx="3256673" cy="307053"/>
          </a:xfrm>
        </p:spPr>
        <p:txBody>
          <a:bodyPr rtlCol="0"/>
          <a:lstStyle/>
          <a:p>
            <a:r>
              <a:rPr lang="en-GB" dirty="0"/>
              <a:t>Digital Transformation in Practice Education </a:t>
            </a:r>
          </a:p>
          <a:p>
            <a:pPr rtl="0"/>
            <a:endParaRPr lang="en-GB" dirty="0"/>
          </a:p>
        </p:txBody>
      </p:sp>
      <p:sp>
        <p:nvSpPr>
          <p:cNvPr id="4" name="Slide Number Placeholder 3">
            <a:extLst>
              <a:ext uri="{FF2B5EF4-FFF2-40B4-BE49-F238E27FC236}">
                <a16:creationId xmlns:a16="http://schemas.microsoft.com/office/drawing/2014/main" id="{73488701-5FB3-46AF-AA79-5DFBF04494AD}"/>
              </a:ext>
            </a:extLst>
          </p:cNvPr>
          <p:cNvSpPr>
            <a:spLocks noGrp="1"/>
          </p:cNvSpPr>
          <p:nvPr>
            <p:ph type="sldNum" sz="quarter" idx="12"/>
          </p:nvPr>
        </p:nvSpPr>
        <p:spPr/>
        <p:txBody>
          <a:bodyPr rtlCol="0"/>
          <a:lstStyle/>
          <a:p>
            <a:pPr rtl="0"/>
            <a:fld id="{95CBEC59-7FF9-4688-98DF-89832A0C9025}" type="slidenum">
              <a:rPr lang="en-GB" smtClean="0"/>
              <a:t>7</a:t>
            </a:fld>
            <a:endParaRPr lang="en-GB" dirty="0"/>
          </a:p>
        </p:txBody>
      </p:sp>
      <p:sp>
        <p:nvSpPr>
          <p:cNvPr id="5" name="Text Placeholder 4">
            <a:extLst>
              <a:ext uri="{FF2B5EF4-FFF2-40B4-BE49-F238E27FC236}">
                <a16:creationId xmlns:a16="http://schemas.microsoft.com/office/drawing/2014/main" id="{A8B52AA4-2DB7-4C7A-99AA-093B615C386A}"/>
              </a:ext>
            </a:extLst>
          </p:cNvPr>
          <p:cNvSpPr>
            <a:spLocks noGrp="1"/>
          </p:cNvSpPr>
          <p:nvPr>
            <p:ph type="body" idx="1"/>
          </p:nvPr>
        </p:nvSpPr>
        <p:spPr>
          <a:xfrm>
            <a:off x="928800" y="1293968"/>
            <a:ext cx="5157787" cy="658841"/>
          </a:xfrm>
        </p:spPr>
        <p:txBody>
          <a:bodyPr rtlCol="0">
            <a:normAutofit/>
          </a:bodyPr>
          <a:lstStyle/>
          <a:p>
            <a:pPr rtl="0"/>
            <a:r>
              <a:rPr lang="en-GB" sz="2800" dirty="0">
                <a:solidFill>
                  <a:schemeClr val="tx1"/>
                </a:solidFill>
              </a:rPr>
              <a:t>Highlights so far…</a:t>
            </a:r>
          </a:p>
        </p:txBody>
      </p:sp>
      <p:sp>
        <p:nvSpPr>
          <p:cNvPr id="6" name="Content Placeholder 5">
            <a:extLst>
              <a:ext uri="{FF2B5EF4-FFF2-40B4-BE49-F238E27FC236}">
                <a16:creationId xmlns:a16="http://schemas.microsoft.com/office/drawing/2014/main" id="{DC9CBA16-FC20-442F-ADE3-E8D745590243}"/>
              </a:ext>
            </a:extLst>
          </p:cNvPr>
          <p:cNvSpPr>
            <a:spLocks noGrp="1"/>
          </p:cNvSpPr>
          <p:nvPr>
            <p:ph sz="half" idx="2"/>
          </p:nvPr>
        </p:nvSpPr>
        <p:spPr>
          <a:xfrm>
            <a:off x="254442" y="1952809"/>
            <a:ext cx="5712775" cy="4768666"/>
          </a:xfrm>
        </p:spPr>
        <p:txBody>
          <a:bodyPr rtlCol="0">
            <a:normAutofit/>
          </a:bodyPr>
          <a:lstStyle/>
          <a:p>
            <a:pPr marL="285750" indent="-285750">
              <a:buFont typeface="Arial" panose="020B0604020202020204" pitchFamily="34" charset="0"/>
              <a:buChar char="•"/>
            </a:pPr>
            <a:r>
              <a:rPr lang="en-GB" sz="1800" b="1" dirty="0">
                <a:solidFill>
                  <a:schemeClr val="tx1"/>
                </a:solidFill>
                <a:effectLst/>
                <a:ea typeface="Calibri" panose="020F0502020204030204" pitchFamily="34" charset="0"/>
                <a:cs typeface="Times New Roman" panose="02020603050405020304" pitchFamily="18" charset="0"/>
              </a:rPr>
              <a:t>Since Pilot June 2022 – </a:t>
            </a:r>
            <a:r>
              <a:rPr lang="en-GB" sz="1800" b="1" dirty="0">
                <a:solidFill>
                  <a:schemeClr val="tx1"/>
                </a:solidFill>
                <a:ea typeface="Calibri" panose="020F0502020204030204" pitchFamily="34" charset="0"/>
                <a:cs typeface="Times New Roman" panose="02020603050405020304" pitchFamily="18" charset="0"/>
              </a:rPr>
              <a:t>Projected to have trained 202 by end of June </a:t>
            </a:r>
            <a:r>
              <a:rPr lang="en-GB" sz="1800" b="1" dirty="0">
                <a:solidFill>
                  <a:schemeClr val="tx1"/>
                </a:solidFill>
                <a:effectLst/>
                <a:ea typeface="Calibri" panose="020F0502020204030204" pitchFamily="34" charset="0"/>
                <a:cs typeface="Times New Roman" panose="02020603050405020304" pitchFamily="18" charset="0"/>
              </a:rPr>
              <a:t>2023. </a:t>
            </a:r>
            <a:r>
              <a:rPr lang="en-GB" sz="1800" b="1" dirty="0">
                <a:solidFill>
                  <a:schemeClr val="tx1"/>
                </a:solidFill>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r>
              <a:rPr lang="en-GB" sz="1800" b="1" dirty="0">
                <a:solidFill>
                  <a:schemeClr val="tx1"/>
                </a:solidFill>
                <a:ea typeface="Calibri" panose="020F0502020204030204" pitchFamily="34" charset="0"/>
                <a:cs typeface="Times New Roman" panose="02020603050405020304" pitchFamily="18" charset="0"/>
              </a:rPr>
              <a:t>Stage 2 will bring total to </a:t>
            </a:r>
            <a:r>
              <a:rPr lang="en-GB" sz="1800" b="1" dirty="0">
                <a:solidFill>
                  <a:schemeClr val="tx1"/>
                </a:solidFill>
                <a:effectLst/>
                <a:ea typeface="Calibri" panose="020F0502020204030204" pitchFamily="34" charset="0"/>
                <a:cs typeface="Times New Roman" panose="02020603050405020304" pitchFamily="18" charset="0"/>
              </a:rPr>
              <a:t>255. </a:t>
            </a:r>
          </a:p>
          <a:p>
            <a:pPr marL="285750" indent="-285750">
              <a:buFont typeface="Arial" panose="020B0604020202020204" pitchFamily="34" charset="0"/>
              <a:buChar char="•"/>
            </a:pPr>
            <a:r>
              <a:rPr lang="en-GB" sz="1800" b="1" dirty="0">
                <a:solidFill>
                  <a:schemeClr val="tx1"/>
                </a:solidFill>
                <a:effectLst/>
              </a:rPr>
              <a:t>May 2023, PE workshop 215 participants so far</a:t>
            </a:r>
            <a:endParaRPr lang="en-GB" sz="1800" b="1" dirty="0">
              <a:solidFill>
                <a:schemeClr val="tx1"/>
              </a:solidFill>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b="1" dirty="0">
                <a:solidFill>
                  <a:schemeClr val="tx1"/>
                </a:solidFill>
              </a:rPr>
              <a:t>First stage formal evaluation of the pilot: 100% respondents agreed that the training met the training aims satisfactorily or extremely well (the e-learning, workbook and workshop)</a:t>
            </a:r>
          </a:p>
          <a:p>
            <a:pPr marL="285750" indent="-285750">
              <a:buFont typeface="Arial" panose="020B0604020202020204" pitchFamily="34" charset="0"/>
              <a:buChar char="•"/>
            </a:pPr>
            <a:r>
              <a:rPr lang="en-GB" sz="1800" b="1" dirty="0">
                <a:solidFill>
                  <a:schemeClr val="tx1"/>
                </a:solidFill>
              </a:rPr>
              <a:t>100% respondents felt the training enabled them to meet the 4 domains of the PEPS extremely well or satisfactorily</a:t>
            </a:r>
          </a:p>
          <a:p>
            <a:pPr rtl="0"/>
            <a:endParaRPr lang="en-GB" dirty="0"/>
          </a:p>
        </p:txBody>
      </p:sp>
      <p:sp>
        <p:nvSpPr>
          <p:cNvPr id="7" name="Text Placeholder 6">
            <a:extLst>
              <a:ext uri="{FF2B5EF4-FFF2-40B4-BE49-F238E27FC236}">
                <a16:creationId xmlns:a16="http://schemas.microsoft.com/office/drawing/2014/main" id="{A0AB54C4-EC05-4411-89AE-C93A257E2449}"/>
              </a:ext>
            </a:extLst>
          </p:cNvPr>
          <p:cNvSpPr>
            <a:spLocks noGrp="1"/>
          </p:cNvSpPr>
          <p:nvPr>
            <p:ph type="body" sz="quarter" idx="3"/>
          </p:nvPr>
        </p:nvSpPr>
        <p:spPr>
          <a:xfrm>
            <a:off x="6224784" y="1095531"/>
            <a:ext cx="5183188" cy="658841"/>
          </a:xfrm>
        </p:spPr>
        <p:txBody>
          <a:bodyPr rtlCol="0">
            <a:normAutofit/>
          </a:bodyPr>
          <a:lstStyle/>
          <a:p>
            <a:pPr rtl="0"/>
            <a:r>
              <a:rPr lang="en-GB" sz="2800" dirty="0">
                <a:solidFill>
                  <a:schemeClr val="tx1"/>
                </a:solidFill>
              </a:rPr>
              <a:t>Trained so far…</a:t>
            </a:r>
          </a:p>
        </p:txBody>
      </p:sp>
      <p:graphicFrame>
        <p:nvGraphicFramePr>
          <p:cNvPr id="12" name="Content Placeholder 11" descr="Chart">
            <a:extLst>
              <a:ext uri="{FF2B5EF4-FFF2-40B4-BE49-F238E27FC236}">
                <a16:creationId xmlns:a16="http://schemas.microsoft.com/office/drawing/2014/main" id="{17331FE7-F462-4B22-B38A-2DC8F54AB0BA}"/>
              </a:ext>
            </a:extLst>
          </p:cNvPr>
          <p:cNvGraphicFramePr>
            <a:graphicFrameLocks noGrp="1"/>
          </p:cNvGraphicFramePr>
          <p:nvPr>
            <p:ph sz="quarter" idx="4"/>
            <p:extLst>
              <p:ext uri="{D42A27DB-BD31-4B8C-83A1-F6EECF244321}">
                <p14:modId xmlns:p14="http://schemas.microsoft.com/office/powerpoint/2010/main" val="1424269694"/>
              </p:ext>
            </p:extLst>
          </p:nvPr>
        </p:nvGraphicFramePr>
        <p:xfrm>
          <a:off x="6327648" y="2307264"/>
          <a:ext cx="5366707" cy="408067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8">
            <a:extLst>
              <a:ext uri="{FF2B5EF4-FFF2-40B4-BE49-F238E27FC236}">
                <a16:creationId xmlns:a16="http://schemas.microsoft.com/office/drawing/2014/main" id="{2CC79059-C535-4122-AA80-8D550BB43135}"/>
              </a:ext>
            </a:extLst>
          </p:cNvPr>
          <p:cNvSpPr>
            <a:spLocks noGrp="1"/>
          </p:cNvSpPr>
          <p:nvPr>
            <p:ph type="body" sz="quarter" idx="14"/>
          </p:nvPr>
        </p:nvSpPr>
        <p:spPr/>
        <p:txBody>
          <a:bodyPr rtlCol="0"/>
          <a:lstStyle/>
          <a:p>
            <a:pPr rtl="0"/>
            <a:r>
              <a:rPr lang="en-GB" dirty="0"/>
              <a:t>2023</a:t>
            </a:r>
          </a:p>
        </p:txBody>
      </p:sp>
    </p:spTree>
    <p:extLst>
      <p:ext uri="{BB962C8B-B14F-4D97-AF65-F5344CB8AC3E}">
        <p14:creationId xmlns:p14="http://schemas.microsoft.com/office/powerpoint/2010/main" val="344048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928800" y="246491"/>
            <a:ext cx="3932237" cy="1757238"/>
          </a:xfrm>
        </p:spPr>
        <p:txBody>
          <a:bodyPr rtlCol="0"/>
          <a:lstStyle/>
          <a:p>
            <a:pPr rtl="0"/>
            <a:r>
              <a:rPr lang="en-GB" b="1" dirty="0">
                <a:latin typeface="+mn-lt"/>
              </a:rPr>
              <a:t>What our participants said…..</a:t>
            </a:r>
          </a:p>
        </p:txBody>
      </p:sp>
      <p:pic>
        <p:nvPicPr>
          <p:cNvPr id="13" name="Picture Placeholder 12" descr="A group of people discuss something">
            <a:extLst>
              <a:ext uri="{FF2B5EF4-FFF2-40B4-BE49-F238E27FC236}">
                <a16:creationId xmlns:a16="http://schemas.microsoft.com/office/drawing/2014/main" id="{594ACC6B-B2AA-4E37-97D4-0F8CC4C8462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30" b="30"/>
          <a:stretch>
            <a:fillRect/>
          </a:stretch>
        </p:blipFill>
        <p:spPr/>
      </p:pic>
      <p:sp>
        <p:nvSpPr>
          <p:cNvPr id="4" name="Text Placeholder 3">
            <a:extLst>
              <a:ext uri="{FF2B5EF4-FFF2-40B4-BE49-F238E27FC236}">
                <a16:creationId xmlns:a16="http://schemas.microsoft.com/office/drawing/2014/main" id="{BA4F3DDE-5D3C-40C1-A976-7406EB83A85A}"/>
              </a:ext>
            </a:extLst>
          </p:cNvPr>
          <p:cNvSpPr>
            <a:spLocks noGrp="1"/>
          </p:cNvSpPr>
          <p:nvPr>
            <p:ph type="body" sz="half" idx="2"/>
          </p:nvPr>
        </p:nvSpPr>
        <p:spPr>
          <a:xfrm>
            <a:off x="928800" y="2003730"/>
            <a:ext cx="4104376" cy="4269850"/>
          </a:xfrm>
        </p:spPr>
        <p:txBody>
          <a:bodyPr rtlCol="0">
            <a:normAutofit fontScale="55000" lnSpcReduction="20000"/>
          </a:bodyPr>
          <a:lstStyle/>
          <a:p>
            <a:r>
              <a:rPr lang="en-GB" sz="3400" dirty="0">
                <a:solidFill>
                  <a:schemeClr val="tx1"/>
                </a:solidFill>
              </a:rPr>
              <a:t>“</a:t>
            </a:r>
            <a:r>
              <a:rPr lang="en-GB" sz="3600" dirty="0">
                <a:solidFill>
                  <a:schemeClr val="tx1"/>
                </a:solidFill>
              </a:rPr>
              <a:t>flexible and be undertaken at home”</a:t>
            </a:r>
          </a:p>
          <a:p>
            <a:r>
              <a:rPr lang="en-GB" sz="3600" dirty="0">
                <a:solidFill>
                  <a:schemeClr val="tx1"/>
                </a:solidFill>
              </a:rPr>
              <a:t>“Helpful to go at own pace”</a:t>
            </a:r>
          </a:p>
          <a:p>
            <a:r>
              <a:rPr lang="en-GB" sz="3600" dirty="0">
                <a:solidFill>
                  <a:schemeClr val="tx1"/>
                </a:solidFill>
              </a:rPr>
              <a:t>“The workshop allows further development of ideas and help me to go through what I had learnt in the modules with others”</a:t>
            </a:r>
          </a:p>
          <a:p>
            <a:r>
              <a:rPr lang="en-GB" sz="3600" dirty="0">
                <a:solidFill>
                  <a:schemeClr val="tx1"/>
                </a:solidFill>
              </a:rPr>
              <a:t>“The course is more accessible”</a:t>
            </a:r>
          </a:p>
          <a:p>
            <a:r>
              <a:rPr lang="en-GB" sz="3600" dirty="0">
                <a:solidFill>
                  <a:schemeClr val="tx1"/>
                </a:solidFill>
              </a:rPr>
              <a:t>“Workshops are useful to discuss issues with colleagues”</a:t>
            </a:r>
          </a:p>
          <a:p>
            <a:r>
              <a:rPr lang="en-GB" sz="3600" dirty="0">
                <a:solidFill>
                  <a:schemeClr val="tx1"/>
                </a:solidFill>
              </a:rPr>
              <a:t>“Open discussions, seeking clarity, interactive and engaging”</a:t>
            </a:r>
          </a:p>
          <a:p>
            <a:pPr rtl="0"/>
            <a:endParaRPr lang="en-GB" dirty="0"/>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a:xfrm>
            <a:off x="100530" y="6475229"/>
            <a:ext cx="3256673" cy="382771"/>
          </a:xfrm>
        </p:spPr>
        <p:txBody>
          <a:bodyPr rtlCol="0"/>
          <a:lstStyle/>
          <a:p>
            <a:r>
              <a:rPr lang="en-GB" dirty="0"/>
              <a:t>Digital Transformation in Practice Education </a:t>
            </a:r>
          </a:p>
          <a:p>
            <a:pPr rtl="0"/>
            <a:endParaRPr lang="en-GB" dirty="0"/>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rtlCol="0"/>
          <a:lstStyle/>
          <a:p>
            <a:pPr rtl="0"/>
            <a:fld id="{95CBEC59-7FF9-4688-98DF-89832A0C9025}" type="slidenum">
              <a:rPr lang="en-GB" smtClean="0"/>
              <a:t>8</a:t>
            </a:fld>
            <a:endParaRPr lang="en-GB"/>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14"/>
          </p:nvPr>
        </p:nvSpPr>
        <p:spPr/>
        <p:txBody>
          <a:bodyPr rtlCol="0"/>
          <a:lstStyle/>
          <a:p>
            <a:pPr rtl="0"/>
            <a:r>
              <a:rPr lang="en-GB" dirty="0"/>
              <a:t>2023</a:t>
            </a:r>
          </a:p>
        </p:txBody>
      </p:sp>
    </p:spTree>
    <p:extLst>
      <p:ext uri="{BB962C8B-B14F-4D97-AF65-F5344CB8AC3E}">
        <p14:creationId xmlns:p14="http://schemas.microsoft.com/office/powerpoint/2010/main" val="319877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7503B-E888-7437-74BE-0799448A9F05}"/>
              </a:ext>
            </a:extLst>
          </p:cNvPr>
          <p:cNvSpPr>
            <a:spLocks noGrp="1"/>
          </p:cNvSpPr>
          <p:nvPr>
            <p:ph type="title"/>
          </p:nvPr>
        </p:nvSpPr>
        <p:spPr/>
        <p:txBody>
          <a:bodyPr/>
          <a:lstStyle/>
          <a:p>
            <a:r>
              <a:rPr lang="en-GB" dirty="0">
                <a:solidFill>
                  <a:schemeClr val="tx1"/>
                </a:solidFill>
              </a:rPr>
              <a:t>What’s next….</a:t>
            </a:r>
          </a:p>
        </p:txBody>
      </p:sp>
      <p:sp>
        <p:nvSpPr>
          <p:cNvPr id="3" name="Content Placeholder 2">
            <a:extLst>
              <a:ext uri="{FF2B5EF4-FFF2-40B4-BE49-F238E27FC236}">
                <a16:creationId xmlns:a16="http://schemas.microsoft.com/office/drawing/2014/main" id="{CEB5D34A-06F3-8956-BA6C-31E3CFF5C725}"/>
              </a:ext>
            </a:extLst>
          </p:cNvPr>
          <p:cNvSpPr>
            <a:spLocks noGrp="1"/>
          </p:cNvSpPr>
          <p:nvPr>
            <p:ph idx="1"/>
          </p:nvPr>
        </p:nvSpPr>
        <p:spPr>
          <a:xfrm>
            <a:off x="6096000" y="502226"/>
            <a:ext cx="4653516" cy="5853547"/>
          </a:xfrm>
        </p:spPr>
        <p:txBody>
          <a:bodyPr>
            <a:noAutofit/>
          </a:bodyPr>
          <a:lstStyle/>
          <a:p>
            <a:pPr>
              <a:lnSpc>
                <a:spcPct val="107000"/>
              </a:lnSpc>
              <a:spcAft>
                <a:spcPts val="800"/>
              </a:spcAft>
            </a:pPr>
            <a:r>
              <a:rPr lang="en-GB" sz="1800" b="1" kern="100" dirty="0">
                <a:solidFill>
                  <a:schemeClr val="tx1"/>
                </a:solidFill>
                <a:effectLst/>
                <a:ea typeface="Calibri" panose="020F0502020204030204" pitchFamily="34" charset="0"/>
                <a:cs typeface="Times New Roman" panose="02020603050405020304" pitchFamily="18" charset="0"/>
              </a:rPr>
              <a:t>COLLABORATION</a:t>
            </a:r>
            <a:endParaRPr lang="en-GB" sz="1800" kern="100" dirty="0">
              <a:solidFill>
                <a:schemeClr val="tx1"/>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solidFill>
                  <a:schemeClr val="tx1"/>
                </a:solidFill>
                <a:effectLst/>
                <a:ea typeface="Calibri" panose="020F0502020204030204" pitchFamily="34" charset="0"/>
                <a:cs typeface="Times New Roman" panose="02020603050405020304" pitchFamily="18" charset="0"/>
              </a:rPr>
              <a:t>ACCESSIBILITY</a:t>
            </a:r>
            <a:endParaRPr lang="en-GB" sz="1800" kern="100" dirty="0">
              <a:solidFill>
                <a:schemeClr val="tx1"/>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solidFill>
                  <a:schemeClr val="tx1"/>
                </a:solidFill>
                <a:effectLst/>
                <a:ea typeface="Calibri" panose="020F0502020204030204" pitchFamily="34" charset="0"/>
                <a:cs typeface="Times New Roman" panose="02020603050405020304" pitchFamily="18" charset="0"/>
              </a:rPr>
              <a:t>AVAILABILITY</a:t>
            </a:r>
            <a:endParaRPr lang="en-GB" sz="1800" kern="100" dirty="0">
              <a:solidFill>
                <a:schemeClr val="tx1"/>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solidFill>
                  <a:schemeClr val="tx1"/>
                </a:solidFill>
                <a:effectLst/>
                <a:ea typeface="Calibri" panose="020F0502020204030204" pitchFamily="34" charset="0"/>
                <a:cs typeface="Times New Roman" panose="02020603050405020304" pitchFamily="18" charset="0"/>
              </a:rPr>
              <a:t>FLEXIBILITY</a:t>
            </a:r>
            <a:endParaRPr lang="en-GB" sz="1800" kern="100" dirty="0">
              <a:solidFill>
                <a:schemeClr val="tx1"/>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solidFill>
                  <a:schemeClr val="tx1"/>
                </a:solidFill>
                <a:effectLst/>
                <a:ea typeface="Calibri" panose="020F0502020204030204" pitchFamily="34" charset="0"/>
                <a:cs typeface="Times New Roman" panose="02020603050405020304" pitchFamily="18" charset="0"/>
              </a:rPr>
              <a:t>CREATIVITY</a:t>
            </a:r>
          </a:p>
          <a:p>
            <a:pPr>
              <a:lnSpc>
                <a:spcPct val="107000"/>
              </a:lnSpc>
              <a:spcAft>
                <a:spcPts val="800"/>
              </a:spcAft>
            </a:pPr>
            <a:r>
              <a:rPr lang="en-GB" sz="1800" b="1" kern="100" dirty="0">
                <a:solidFill>
                  <a:schemeClr val="tx1"/>
                </a:solidFill>
                <a:effectLst/>
                <a:ea typeface="Calibri" panose="020F0502020204030204" pitchFamily="34" charset="0"/>
                <a:cs typeface="Times New Roman" panose="02020603050405020304" pitchFamily="18" charset="0"/>
              </a:rPr>
              <a:t>GMSWA PE Offer have never been better, includes…</a:t>
            </a:r>
            <a:endParaRPr lang="en-GB" sz="1800" kern="100" dirty="0">
              <a:solidFill>
                <a:schemeClr val="tx1"/>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solidFill>
                  <a:schemeClr val="tx1"/>
                </a:solidFill>
                <a:effectLst/>
                <a:ea typeface="Calibri" panose="020F0502020204030204" pitchFamily="34" charset="0"/>
                <a:cs typeface="Times New Roman" panose="02020603050405020304" pitchFamily="18" charset="0"/>
              </a:rPr>
              <a:t>PE Masterclass programme. </a:t>
            </a:r>
            <a:endParaRPr lang="en-GB" sz="1800" kern="100" dirty="0">
              <a:solidFill>
                <a:schemeClr val="tx1"/>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solidFill>
                  <a:schemeClr val="tx1"/>
                </a:solidFill>
                <a:effectLst/>
                <a:ea typeface="Calibri" panose="020F0502020204030204" pitchFamily="34" charset="0"/>
                <a:cs typeface="Times New Roman" panose="02020603050405020304" pitchFamily="18" charset="0"/>
              </a:rPr>
              <a:t>PE Drop in support sessions</a:t>
            </a:r>
            <a:endParaRPr lang="en-GB" sz="1800" kern="100" dirty="0">
              <a:solidFill>
                <a:schemeClr val="tx1"/>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solidFill>
                  <a:schemeClr val="tx1"/>
                </a:solidFill>
                <a:effectLst/>
                <a:ea typeface="Calibri" panose="020F0502020204030204" pitchFamily="34" charset="0"/>
                <a:cs typeface="Times New Roman" panose="02020603050405020304" pitchFamily="18" charset="0"/>
              </a:rPr>
              <a:t>Annual Conferences</a:t>
            </a:r>
            <a:endParaRPr lang="en-GB" sz="1800" kern="100" dirty="0">
              <a:solidFill>
                <a:schemeClr val="tx1"/>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solidFill>
                  <a:schemeClr val="tx1"/>
                </a:solidFill>
                <a:effectLst/>
                <a:ea typeface="Calibri" panose="020F0502020204030204" pitchFamily="34" charset="0"/>
                <a:cs typeface="Times New Roman" panose="02020603050405020304" pitchFamily="18" charset="0"/>
              </a:rPr>
              <a:t>Research opportunities. </a:t>
            </a:r>
            <a:endParaRPr lang="en-GB" sz="1800" kern="100" dirty="0">
              <a:solidFill>
                <a:schemeClr val="tx1"/>
              </a:solidFill>
              <a:effectLst/>
              <a:ea typeface="Calibri" panose="020F0502020204030204" pitchFamily="34" charset="0"/>
              <a:cs typeface="Times New Roman" panose="02020603050405020304" pitchFamily="18"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1" dirty="0">
              <a:solidFill>
                <a:schemeClr val="tx1"/>
              </a:solidFill>
            </a:endParaRPr>
          </a:p>
        </p:txBody>
      </p:sp>
      <p:sp>
        <p:nvSpPr>
          <p:cNvPr id="4" name="Footer Placeholder 3">
            <a:extLst>
              <a:ext uri="{FF2B5EF4-FFF2-40B4-BE49-F238E27FC236}">
                <a16:creationId xmlns:a16="http://schemas.microsoft.com/office/drawing/2014/main" id="{72488124-61CC-7878-ADC7-AB58149D0961}"/>
              </a:ext>
            </a:extLst>
          </p:cNvPr>
          <p:cNvSpPr>
            <a:spLocks noGrp="1"/>
          </p:cNvSpPr>
          <p:nvPr>
            <p:ph type="ftr" sz="quarter" idx="11"/>
          </p:nvPr>
        </p:nvSpPr>
        <p:spPr>
          <a:xfrm>
            <a:off x="297712" y="6289482"/>
            <a:ext cx="4114800" cy="365125"/>
          </a:xfrm>
        </p:spPr>
        <p:txBody>
          <a:bodyPr/>
          <a:lstStyle/>
          <a:p>
            <a:r>
              <a:rPr lang="en-GB" dirty="0"/>
              <a:t>Digital Transformation in Practice Education </a:t>
            </a:r>
          </a:p>
          <a:p>
            <a:pPr rtl="0"/>
            <a:endParaRPr lang="en-GB" noProof="0" dirty="0"/>
          </a:p>
        </p:txBody>
      </p:sp>
      <p:sp>
        <p:nvSpPr>
          <p:cNvPr id="5" name="Slide Number Placeholder 4">
            <a:extLst>
              <a:ext uri="{FF2B5EF4-FFF2-40B4-BE49-F238E27FC236}">
                <a16:creationId xmlns:a16="http://schemas.microsoft.com/office/drawing/2014/main" id="{7DFAE21C-E98D-93B5-845F-D40E99192CFD}"/>
              </a:ext>
            </a:extLst>
          </p:cNvPr>
          <p:cNvSpPr>
            <a:spLocks noGrp="1"/>
          </p:cNvSpPr>
          <p:nvPr>
            <p:ph type="sldNum" sz="quarter" idx="12"/>
          </p:nvPr>
        </p:nvSpPr>
        <p:spPr/>
        <p:txBody>
          <a:bodyPr/>
          <a:lstStyle/>
          <a:p>
            <a:pPr rtl="0"/>
            <a:fld id="{95CBEC59-7FF9-4688-98DF-89832A0C9025}" type="slidenum">
              <a:rPr lang="en-GB" noProof="0" smtClean="0"/>
              <a:t>9</a:t>
            </a:fld>
            <a:endParaRPr lang="en-GB" noProof="0" dirty="0"/>
          </a:p>
        </p:txBody>
      </p:sp>
      <p:sp>
        <p:nvSpPr>
          <p:cNvPr id="6" name="Subtitle 5">
            <a:extLst>
              <a:ext uri="{FF2B5EF4-FFF2-40B4-BE49-F238E27FC236}">
                <a16:creationId xmlns:a16="http://schemas.microsoft.com/office/drawing/2014/main" id="{C71B344E-D7F5-6F68-C5A1-96A3BEB6A2CF}"/>
              </a:ext>
            </a:extLst>
          </p:cNvPr>
          <p:cNvSpPr>
            <a:spLocks noGrp="1"/>
          </p:cNvSpPr>
          <p:nvPr>
            <p:ph type="subTitle" idx="13"/>
          </p:nvPr>
        </p:nvSpPr>
        <p:spPr>
          <a:xfrm>
            <a:off x="1527519" y="3279799"/>
            <a:ext cx="4143555" cy="1026387"/>
          </a:xfrm>
        </p:spPr>
        <p:txBody>
          <a:bodyPr>
            <a:normAutofit lnSpcReduction="10000"/>
          </a:bodyPr>
          <a:lstStyle/>
          <a:p>
            <a:r>
              <a:rPr lang="en-GB" dirty="0">
                <a:solidFill>
                  <a:schemeClr val="tx1"/>
                </a:solidFill>
              </a:rPr>
              <a:t>The success of digital transformation and collaboration.….</a:t>
            </a:r>
          </a:p>
        </p:txBody>
      </p:sp>
      <p:sp>
        <p:nvSpPr>
          <p:cNvPr id="7" name="Text Placeholder 6">
            <a:extLst>
              <a:ext uri="{FF2B5EF4-FFF2-40B4-BE49-F238E27FC236}">
                <a16:creationId xmlns:a16="http://schemas.microsoft.com/office/drawing/2014/main" id="{1459A386-1D13-AF13-91DA-B3DED2D25530}"/>
              </a:ext>
            </a:extLst>
          </p:cNvPr>
          <p:cNvSpPr>
            <a:spLocks noGrp="1"/>
          </p:cNvSpPr>
          <p:nvPr>
            <p:ph type="body" sz="quarter" idx="14"/>
          </p:nvPr>
        </p:nvSpPr>
        <p:spPr/>
        <p:txBody>
          <a:bodyPr/>
          <a:lstStyle/>
          <a:p>
            <a:r>
              <a:rPr lang="en-GB" dirty="0"/>
              <a:t>2023</a:t>
            </a:r>
          </a:p>
        </p:txBody>
      </p:sp>
    </p:spTree>
    <p:extLst>
      <p:ext uri="{BB962C8B-B14F-4D97-AF65-F5344CB8AC3E}">
        <p14:creationId xmlns:p14="http://schemas.microsoft.com/office/powerpoint/2010/main" val="426607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SGUID" val="173f901d-097e-4eee-90e3-825e47829ee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2.xml><?xml version="1.0" encoding="utf-8"?>
<ds:datastoreItem xmlns:ds="http://schemas.openxmlformats.org/officeDocument/2006/customXml" ds:itemID="{4242AFFF-C96F-4C05-9045-3240A5329ECA}">
  <ds:schemaRefs>
    <ds:schemaRef ds:uri="http://purl.org/dc/elements/1.1/"/>
    <ds:schemaRef ds:uri="http://purl.org/dc/dcmitype/"/>
    <ds:schemaRef ds:uri="http://purl.org/dc/terms/"/>
    <ds:schemaRef ds:uri="http://schemas.openxmlformats.org/package/2006/metadata/core-properties"/>
    <ds:schemaRef ds:uri="http://schemas.microsoft.com/office/2006/metadata/properties"/>
    <ds:schemaRef ds:uri="16c05727-aa75-4e4a-9b5f-8a80a1165891"/>
    <ds:schemaRef ds:uri="http://schemas.microsoft.com/office/2006/documentManagement/types"/>
    <ds:schemaRef ds:uri="http://www.w3.org/XML/1998/namespace"/>
    <ds:schemaRef ds:uri="71af3243-3dd4-4a8d-8c0d-dd76da1f02a5"/>
    <ds:schemaRef ds:uri="http://schemas.microsoft.com/office/infopath/2007/PartnerControls"/>
  </ds:schemaRefs>
</ds:datastoreItem>
</file>

<file path=customXml/itemProps3.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1144</TotalTime>
  <Words>1536</Words>
  <Application>Microsoft Office PowerPoint</Application>
  <PresentationFormat>Widescreen</PresentationFormat>
  <Paragraphs>166</Paragraphs>
  <Slides>10</Slides>
  <Notes>10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Symbol</vt:lpstr>
      <vt:lpstr>Arial</vt:lpstr>
      <vt:lpstr>Wingdings</vt:lpstr>
      <vt:lpstr>Abadi</vt:lpstr>
      <vt:lpstr>Calibri</vt:lpstr>
      <vt:lpstr>Office Theme</vt:lpstr>
      <vt:lpstr>Greater Manchester Social Work Academy. Training Practice Educators: Developing an ‘Innovative hybrid model’</vt:lpstr>
      <vt:lpstr>Who we are…</vt:lpstr>
      <vt:lpstr>Why Digital?</vt:lpstr>
      <vt:lpstr>Developing the Blended Learning Training programme</vt:lpstr>
      <vt:lpstr>The Model</vt:lpstr>
      <vt:lpstr>PowerPoint Presentation</vt:lpstr>
      <vt:lpstr>So how is it going?</vt:lpstr>
      <vt:lpstr>What our participants said…..</vt:lpstr>
      <vt:lpstr>What’s next….</vt:lpstr>
      <vt:lpstr>THANK YOU!</vt:lpstr>
    </vt:vector>
  </TitlesOfParts>
  <Company>Bolton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Greater Manchester Social Work Academy: Digital Transformation in Practice Education</dc:title>
  <dc:creator>McLoughlin, Janine</dc:creator>
  <cp:lastModifiedBy>Lynda McDonald</cp:lastModifiedBy>
  <cp:revision>7</cp:revision>
  <dcterms:created xsi:type="dcterms:W3CDTF">2023-06-11T18:22:49Z</dcterms:created>
  <dcterms:modified xsi:type="dcterms:W3CDTF">2023-07-10T08:13:36Z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