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Gill Sans" panose="020B0604020202020204" charset="0"/>
      <p:regular r:id="rId20"/>
      <p:bold r:id="rId21"/>
    </p:embeddedFont>
    <p:embeddedFont>
      <p:font typeface="Proxima Nova"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jWfvf2H7NCJdcu4P0lNUCPlB25D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customschemas.google.com/relationships/presentationmetadata" Target="metadata"/><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10 mins</a:t>
            </a:r>
            <a:endParaRPr/>
          </a:p>
          <a:p>
            <a:pPr marL="0" lvl="0" indent="0" algn="l" rtl="0">
              <a:spcBef>
                <a:spcPts val="0"/>
              </a:spcBef>
              <a:spcAft>
                <a:spcPts val="0"/>
              </a:spcAft>
              <a:buNone/>
            </a:pPr>
            <a:r>
              <a:rPr lang="en-GB"/>
              <a:t>What can be transferred directly form SW practice/values, and what is different?</a:t>
            </a:r>
            <a:endParaRPr/>
          </a:p>
        </p:txBody>
      </p:sp>
      <p:sp>
        <p:nvSpPr>
          <p:cNvPr id="179" name="Google Shape;17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20 mins</a:t>
            </a:r>
            <a:endParaRPr/>
          </a:p>
          <a:p>
            <a:pPr marL="0" lvl="0" indent="0" algn="l" rtl="0">
              <a:spcBef>
                <a:spcPts val="0"/>
              </a:spcBef>
              <a:spcAft>
                <a:spcPts val="0"/>
              </a:spcAft>
              <a:buNone/>
            </a:pPr>
            <a:r>
              <a:rPr lang="en-GB"/>
              <a:t>10 mins feedback</a:t>
            </a:r>
            <a:endParaRPr/>
          </a:p>
        </p:txBody>
      </p:sp>
      <p:sp>
        <p:nvSpPr>
          <p:cNvPr id="186" name="Google Shape;18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55a38e75d3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55a38e75d3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10 mins</a:t>
            </a:r>
            <a:endParaRPr/>
          </a:p>
          <a:p>
            <a:pPr marL="0" lvl="0" indent="0" algn="l" rtl="0">
              <a:spcBef>
                <a:spcPts val="0"/>
              </a:spcBef>
              <a:spcAft>
                <a:spcPts val="0"/>
              </a:spcAft>
              <a:buNone/>
            </a:pPr>
            <a:r>
              <a:rPr lang="en-GB"/>
              <a:t>Picture 1: ‘Caught in the Act’ by Mary McGowan</a:t>
            </a:r>
            <a:endParaRPr/>
          </a:p>
          <a:p>
            <a:pPr marL="0" lvl="0" indent="0" algn="l" rtl="0">
              <a:spcBef>
                <a:spcPts val="0"/>
              </a:spcBef>
              <a:spcAft>
                <a:spcPts val="0"/>
              </a:spcAft>
              <a:buNone/>
            </a:pPr>
            <a:r>
              <a:rPr lang="en-GB"/>
              <a:t>Picture 2: ‘Shaking off 2020’ by Dawn Wilson</a:t>
            </a:r>
            <a:endParaRPr/>
          </a:p>
          <a:p>
            <a:pPr marL="0" lvl="0" indent="0" algn="l" rtl="0">
              <a:spcBef>
                <a:spcPts val="0"/>
              </a:spcBef>
              <a:spcAft>
                <a:spcPts val="0"/>
              </a:spcAft>
              <a:buNone/>
            </a:pPr>
            <a:r>
              <a:rPr lang="en-GB"/>
              <a:t>Picture 3: ‘I guess summers over’ by John Spiers</a:t>
            </a:r>
            <a:endParaRPr/>
          </a:p>
          <a:p>
            <a:pPr marL="0" lvl="0" indent="0" algn="l" rtl="0">
              <a:spcBef>
                <a:spcPts val="0"/>
              </a:spcBef>
              <a:spcAft>
                <a:spcPts val="0"/>
              </a:spcAft>
              <a:buNone/>
            </a:pPr>
            <a:r>
              <a:rPr lang="en-GB"/>
              <a:t>Picture 4: ‘We’re too sexy for this beach’ by Joshua Galicky</a:t>
            </a:r>
            <a:endParaRPr/>
          </a:p>
          <a:p>
            <a:pPr marL="0" lvl="0" indent="0" algn="l" rtl="0">
              <a:spcBef>
                <a:spcPts val="0"/>
              </a:spcBef>
              <a:spcAft>
                <a:spcPts val="0"/>
              </a:spcAft>
              <a:buNone/>
            </a:pPr>
            <a:r>
              <a:rPr lang="en-GB"/>
              <a:t>Picture 5: Romantic by Valtteri Mulkahainen</a:t>
            </a:r>
            <a:endParaRPr/>
          </a:p>
          <a:p>
            <a:pPr marL="0" lvl="0" indent="0" algn="l" rtl="0">
              <a:spcBef>
                <a:spcPts val="0"/>
              </a:spcBef>
              <a:spcAft>
                <a:spcPts val="0"/>
              </a:spcAft>
              <a:buNone/>
            </a:pPr>
            <a:r>
              <a:rPr lang="en-GB"/>
              <a:t>Picture 6: Smiley by Arthur Telle Thiemenn</a:t>
            </a:r>
            <a:endParaRPr/>
          </a:p>
        </p:txBody>
      </p:sp>
      <p:sp>
        <p:nvSpPr>
          <p:cNvPr id="107" name="Google Shape;107;g255a38e75d3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55a38e75d3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55a38e75d3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158750" lvl="0" indent="0" algn="l" rtl="0">
              <a:spcBef>
                <a:spcPts val="0"/>
              </a:spcBef>
              <a:spcAft>
                <a:spcPts val="0"/>
              </a:spcAft>
              <a:buClr>
                <a:schemeClr val="dk1"/>
              </a:buClr>
              <a:buSzPts val="1100"/>
              <a:buFont typeface="Arial"/>
              <a:buNone/>
            </a:pPr>
            <a:r>
              <a:rPr lang="en-GB" sz="1100">
                <a:latin typeface="Arial"/>
                <a:ea typeface="Arial"/>
                <a:cs typeface="Arial"/>
                <a:sym typeface="Arial"/>
              </a:rPr>
              <a:t>The challenge of finding stats to back up the anecdotes – which also makes it more difficult to work out what is going on. </a:t>
            </a:r>
            <a:endParaRPr sz="1100">
              <a:latin typeface="Arial"/>
              <a:ea typeface="Arial"/>
              <a:cs typeface="Arial"/>
              <a:sym typeface="Arial"/>
            </a:endParaRPr>
          </a:p>
          <a:p>
            <a:pPr marL="158750" lvl="0" indent="0" algn="l" rtl="0">
              <a:spcBef>
                <a:spcPts val="0"/>
              </a:spcBef>
              <a:spcAft>
                <a:spcPts val="0"/>
              </a:spcAft>
              <a:buClr>
                <a:schemeClr val="dk1"/>
              </a:buClr>
              <a:buSzPts val="1100"/>
              <a:buFont typeface="Arial"/>
              <a:buNone/>
            </a:pPr>
            <a:r>
              <a:rPr lang="en-GB" sz="1100">
                <a:latin typeface="Arial"/>
                <a:ea typeface="Arial"/>
                <a:cs typeface="Arial"/>
                <a:sym typeface="Arial"/>
              </a:rPr>
              <a:t>Anecdotally – particularly difficult if student </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GB" sz="1100">
                <a:latin typeface="Arial"/>
                <a:ea typeface="Arial"/>
                <a:cs typeface="Arial"/>
                <a:sym typeface="Arial"/>
              </a:rPr>
              <a:t>Intersectionality / has an additional protected characteristic (such as a disability)</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GB" sz="1100">
                <a:latin typeface="Arial"/>
                <a:ea typeface="Arial"/>
                <a:cs typeface="Arial"/>
                <a:sym typeface="Arial"/>
              </a:rPr>
              <a:t>English is not the first language</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GB" sz="1100">
                <a:latin typeface="Arial"/>
                <a:ea typeface="Arial"/>
                <a:cs typeface="Arial"/>
                <a:sym typeface="Arial"/>
              </a:rPr>
              <a:t>Not a driver (which tends to mean lower socio-economic groups – already disadvantaged)</a:t>
            </a:r>
            <a:endParaRPr sz="1100">
              <a:latin typeface="Arial"/>
              <a:ea typeface="Arial"/>
              <a:cs typeface="Arial"/>
              <a:sym typeface="Arial"/>
            </a:endParaRPr>
          </a:p>
          <a:p>
            <a:pPr marL="15875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None/>
            </a:pPr>
            <a:endParaRPr/>
          </a:p>
        </p:txBody>
      </p:sp>
      <p:sp>
        <p:nvSpPr>
          <p:cNvPr id="131" name="Google Shape;131;g255a38e75d3_0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55a38e75d3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55a38e75d3_0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g255a38e75d3_0_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2"/>
        </a:solidFill>
        <a:effectLst/>
      </p:bgPr>
    </p:bg>
    <p:spTree>
      <p:nvGrpSpPr>
        <p:cNvPr id="1" name="Shape 15"/>
        <p:cNvGrpSpPr/>
        <p:nvPr/>
      </p:nvGrpSpPr>
      <p:grpSpPr>
        <a:xfrm>
          <a:off x="0" y="0"/>
          <a:ext cx="0" cy="0"/>
          <a:chOff x="0" y="0"/>
          <a:chExt cx="0" cy="0"/>
        </a:xfrm>
      </p:grpSpPr>
      <p:sp>
        <p:nvSpPr>
          <p:cNvPr id="16" name="Google Shape;16;p16"/>
          <p:cNvSpPr txBox="1">
            <a:spLocks noGrp="1"/>
          </p:cNvSpPr>
          <p:nvPr>
            <p:ph type="ctrTitle"/>
          </p:nvPr>
        </p:nvSpPr>
        <p:spPr>
          <a:xfrm>
            <a:off x="1600200" y="2386744"/>
            <a:ext cx="8991600"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Clr>
                <a:srgbClr val="262626"/>
              </a:buClr>
              <a:buSzPts val="3800"/>
              <a:buFont typeface="Gill Sans"/>
              <a:buNone/>
              <a:defRPr sz="38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6"/>
          <p:cNvSpPr txBox="1">
            <a:spLocks noGrp="1"/>
          </p:cNvSpPr>
          <p:nvPr>
            <p:ph type="subTitle" idx="1"/>
          </p:nvPr>
        </p:nvSpPr>
        <p:spPr>
          <a:xfrm>
            <a:off x="2695194" y="4352544"/>
            <a:ext cx="6801612" cy="1239894"/>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SzPts val="2000"/>
              <a:buNone/>
              <a:defRPr sz="2000">
                <a:solidFill>
                  <a:srgbClr val="FEFEFE"/>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a:endParaRPr/>
          </a:p>
        </p:txBody>
      </p:sp>
      <p:sp>
        <p:nvSpPr>
          <p:cNvPr id="18" name="Google Shape;18;p16"/>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6"/>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6"/>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8"/>
        <p:cNvGrpSpPr/>
        <p:nvPr/>
      </p:nvGrpSpPr>
      <p:grpSpPr>
        <a:xfrm>
          <a:off x="0" y="0"/>
          <a:ext cx="0" cy="0"/>
          <a:chOff x="0" y="0"/>
          <a:chExt cx="0" cy="0"/>
        </a:xfrm>
      </p:grpSpPr>
      <p:sp>
        <p:nvSpPr>
          <p:cNvPr id="79" name="Google Shape;79;p24"/>
          <p:cNvSpPr/>
          <p:nvPr/>
        </p:nvSpPr>
        <p:spPr>
          <a:xfrm>
            <a:off x="0" y="0"/>
            <a:ext cx="6096000"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4"/>
          <p:cNvSpPr txBox="1">
            <a:spLocks noGrp="1"/>
          </p:cNvSpPr>
          <p:nvPr>
            <p:ph type="title"/>
          </p:nvPr>
        </p:nvSpPr>
        <p:spPr>
          <a:xfrm>
            <a:off x="804672" y="2243828"/>
            <a:ext cx="4486656" cy="1141497"/>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82875" tIns="182875" rIns="182875" bIns="182875" anchor="ctr" anchorCtr="1">
            <a:normAutofit/>
          </a:bodyPr>
          <a:lstStyle>
            <a:lvl1pPr lvl="0" algn="ctr">
              <a:lnSpc>
                <a:spcPct val="90000"/>
              </a:lnSpc>
              <a:spcBef>
                <a:spcPts val="0"/>
              </a:spcBef>
              <a:spcAft>
                <a:spcPts val="0"/>
              </a:spcAft>
              <a:buClr>
                <a:srgbClr val="262626"/>
              </a:buClr>
              <a:buSzPts val="2200"/>
              <a:buFont typeface="Gill Sans"/>
              <a:buNone/>
              <a:defRPr sz="22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24"/>
          <p:cNvSpPr txBox="1">
            <a:spLocks noGrp="1"/>
          </p:cNvSpPr>
          <p:nvPr>
            <p:ph type="body" idx="1"/>
          </p:nvPr>
        </p:nvSpPr>
        <p:spPr>
          <a:xfrm>
            <a:off x="6736080" y="804672"/>
            <a:ext cx="4815840" cy="5248656"/>
          </a:xfrm>
          <a:prstGeom prst="rect">
            <a:avLst/>
          </a:prstGeom>
          <a:noFill/>
          <a:ln>
            <a:noFill/>
          </a:ln>
        </p:spPr>
        <p:txBody>
          <a:bodyPr spcFirstLastPara="1" wrap="square" lIns="91425" tIns="45700" rIns="91425" bIns="45700" anchor="t" anchorCtr="0">
            <a:normAutofit/>
          </a:bodyPr>
          <a:lstStyle>
            <a:lvl1pPr marL="457200" lvl="0" indent="-349250" algn="l">
              <a:lnSpc>
                <a:spcPct val="100000"/>
              </a:lnSpc>
              <a:spcBef>
                <a:spcPts val="1000"/>
              </a:spcBef>
              <a:spcAft>
                <a:spcPts val="0"/>
              </a:spcAft>
              <a:buSzPts val="1900"/>
              <a:buChar char="•"/>
              <a:defRPr sz="1900">
                <a:solidFill>
                  <a:schemeClr val="dk1"/>
                </a:solidFill>
              </a:defRPr>
            </a:lvl1pPr>
            <a:lvl2pPr marL="914400" lvl="1" indent="-330200" algn="l">
              <a:lnSpc>
                <a:spcPct val="100000"/>
              </a:lnSpc>
              <a:spcBef>
                <a:spcPts val="1000"/>
              </a:spcBef>
              <a:spcAft>
                <a:spcPts val="0"/>
              </a:spcAft>
              <a:buSzPts val="1600"/>
              <a:buChar char="•"/>
              <a:defRPr sz="1600">
                <a:solidFill>
                  <a:schemeClr val="dk1"/>
                </a:solidFill>
              </a:defRPr>
            </a:lvl2pPr>
            <a:lvl3pPr marL="1371600" lvl="2" indent="-330200" algn="l">
              <a:lnSpc>
                <a:spcPct val="100000"/>
              </a:lnSpc>
              <a:spcBef>
                <a:spcPts val="1000"/>
              </a:spcBef>
              <a:spcAft>
                <a:spcPts val="0"/>
              </a:spcAft>
              <a:buSzPts val="1600"/>
              <a:buChar char="•"/>
              <a:defRPr sz="1600">
                <a:solidFill>
                  <a:schemeClr val="dk1"/>
                </a:solidFill>
              </a:defRPr>
            </a:lvl3pPr>
            <a:lvl4pPr marL="1828800" lvl="3" indent="-330200" algn="l">
              <a:lnSpc>
                <a:spcPct val="100000"/>
              </a:lnSpc>
              <a:spcBef>
                <a:spcPts val="1000"/>
              </a:spcBef>
              <a:spcAft>
                <a:spcPts val="0"/>
              </a:spcAft>
              <a:buSzPts val="1600"/>
              <a:buChar char="•"/>
              <a:defRPr sz="1600">
                <a:solidFill>
                  <a:schemeClr val="dk1"/>
                </a:solidFill>
              </a:defRPr>
            </a:lvl4pPr>
            <a:lvl5pPr marL="2286000" lvl="4" indent="-330200" algn="l">
              <a:lnSpc>
                <a:spcPct val="100000"/>
              </a:lnSpc>
              <a:spcBef>
                <a:spcPts val="1000"/>
              </a:spcBef>
              <a:spcAft>
                <a:spcPts val="0"/>
              </a:spcAft>
              <a:buSzPts val="1600"/>
              <a:buChar char="•"/>
              <a:defRPr sz="1600">
                <a:solidFill>
                  <a:schemeClr val="dk1"/>
                </a:solidFill>
              </a:defRPr>
            </a:lvl5pPr>
            <a:lvl6pPr marL="2743200" lvl="5" indent="-330200" algn="l">
              <a:lnSpc>
                <a:spcPct val="100000"/>
              </a:lnSpc>
              <a:spcBef>
                <a:spcPts val="1000"/>
              </a:spcBef>
              <a:spcAft>
                <a:spcPts val="0"/>
              </a:spcAft>
              <a:buSzPts val="1600"/>
              <a:buChar char="•"/>
              <a:defRPr sz="1600"/>
            </a:lvl6pPr>
            <a:lvl7pPr marL="3200400" lvl="6" indent="-330200" algn="l">
              <a:lnSpc>
                <a:spcPct val="100000"/>
              </a:lnSpc>
              <a:spcBef>
                <a:spcPts val="1000"/>
              </a:spcBef>
              <a:spcAft>
                <a:spcPts val="0"/>
              </a:spcAft>
              <a:buSzPts val="1600"/>
              <a:buChar char="•"/>
              <a:defRPr sz="1600"/>
            </a:lvl7pPr>
            <a:lvl8pPr marL="3657600" lvl="7" indent="-330200" algn="l">
              <a:lnSpc>
                <a:spcPct val="100000"/>
              </a:lnSpc>
              <a:spcBef>
                <a:spcPts val="1000"/>
              </a:spcBef>
              <a:spcAft>
                <a:spcPts val="0"/>
              </a:spcAft>
              <a:buSzPts val="1600"/>
              <a:buChar char="•"/>
              <a:defRPr sz="1600"/>
            </a:lvl8pPr>
            <a:lvl9pPr marL="4114800" lvl="8" indent="-330200" algn="l">
              <a:lnSpc>
                <a:spcPct val="100000"/>
              </a:lnSpc>
              <a:spcBef>
                <a:spcPts val="1000"/>
              </a:spcBef>
              <a:spcAft>
                <a:spcPts val="0"/>
              </a:spcAft>
              <a:buSzPts val="1600"/>
              <a:buChar char="•"/>
              <a:defRPr sz="1600"/>
            </a:lvl9pPr>
          </a:lstStyle>
          <a:p>
            <a:endParaRPr/>
          </a:p>
        </p:txBody>
      </p:sp>
      <p:sp>
        <p:nvSpPr>
          <p:cNvPr id="82" name="Google Shape;82;p24"/>
          <p:cNvSpPr txBox="1">
            <a:spLocks noGrp="1"/>
          </p:cNvSpPr>
          <p:nvPr>
            <p:ph type="body" idx="2"/>
          </p:nvPr>
        </p:nvSpPr>
        <p:spPr>
          <a:xfrm>
            <a:off x="1115568" y="3549918"/>
            <a:ext cx="3794760" cy="2194036"/>
          </a:xfrm>
          <a:prstGeom prst="rect">
            <a:avLst/>
          </a:prstGeom>
          <a:noFill/>
          <a:ln>
            <a:noFill/>
          </a:ln>
        </p:spPr>
        <p:txBody>
          <a:bodyPr spcFirstLastPara="1" wrap="square" lIns="91425" tIns="45700" rIns="91425" bIns="45700" anchor="t" anchorCtr="1">
            <a:normAutofit/>
          </a:bodyPr>
          <a:lstStyle>
            <a:lvl1pPr marL="457200" lvl="0" indent="-228600" algn="ctr">
              <a:lnSpc>
                <a:spcPct val="100000"/>
              </a:lnSpc>
              <a:spcBef>
                <a:spcPts val="1000"/>
              </a:spcBef>
              <a:spcAft>
                <a:spcPts val="0"/>
              </a:spcAft>
              <a:buSzPts val="1500"/>
              <a:buNone/>
              <a:defRPr sz="1500">
                <a:solidFill>
                  <a:srgbClr val="FFFFFF"/>
                </a:solidFill>
              </a:defRPr>
            </a:lvl1pPr>
            <a:lvl2pPr marL="914400" lvl="1" indent="-228600" algn="l">
              <a:lnSpc>
                <a:spcPct val="100000"/>
              </a:lnSpc>
              <a:spcBef>
                <a:spcPts val="1000"/>
              </a:spcBef>
              <a:spcAft>
                <a:spcPts val="0"/>
              </a:spcAft>
              <a:buSzPts val="1400"/>
              <a:buNone/>
              <a:defRPr sz="1400"/>
            </a:lvl2pPr>
            <a:lvl3pPr marL="1371600" lvl="2" indent="-228600" algn="l">
              <a:lnSpc>
                <a:spcPct val="100000"/>
              </a:lnSpc>
              <a:spcBef>
                <a:spcPts val="1000"/>
              </a:spcBef>
              <a:spcAft>
                <a:spcPts val="0"/>
              </a:spcAft>
              <a:buSzPts val="1200"/>
              <a:buNone/>
              <a:defRPr sz="1200"/>
            </a:lvl3pPr>
            <a:lvl4pPr marL="1828800" lvl="3" indent="-228600" algn="l">
              <a:lnSpc>
                <a:spcPct val="100000"/>
              </a:lnSpc>
              <a:spcBef>
                <a:spcPts val="1000"/>
              </a:spcBef>
              <a:spcAft>
                <a:spcPts val="0"/>
              </a:spcAft>
              <a:buSzPts val="1000"/>
              <a:buNone/>
              <a:defRPr sz="1000"/>
            </a:lvl4pPr>
            <a:lvl5pPr marL="2286000" lvl="4" indent="-228600" algn="l">
              <a:lnSpc>
                <a:spcPct val="100000"/>
              </a:lnSpc>
              <a:spcBef>
                <a:spcPts val="1000"/>
              </a:spcBef>
              <a:spcAft>
                <a:spcPts val="0"/>
              </a:spcAft>
              <a:buSzPts val="1000"/>
              <a:buNone/>
              <a:defRPr sz="1000"/>
            </a:lvl5pPr>
            <a:lvl6pPr marL="2743200" lvl="5" indent="-228600" algn="l">
              <a:lnSpc>
                <a:spcPct val="100000"/>
              </a:lnSpc>
              <a:spcBef>
                <a:spcPts val="1000"/>
              </a:spcBef>
              <a:spcAft>
                <a:spcPts val="0"/>
              </a:spcAft>
              <a:buSzPts val="1000"/>
              <a:buNone/>
              <a:defRPr sz="1000"/>
            </a:lvl6pPr>
            <a:lvl7pPr marL="3200400" lvl="6" indent="-228600" algn="l">
              <a:lnSpc>
                <a:spcPct val="100000"/>
              </a:lnSpc>
              <a:spcBef>
                <a:spcPts val="1000"/>
              </a:spcBef>
              <a:spcAft>
                <a:spcPts val="0"/>
              </a:spcAft>
              <a:buSzPts val="1000"/>
              <a:buNone/>
              <a:defRPr sz="1000"/>
            </a:lvl7pPr>
            <a:lvl8pPr marL="3657600" lvl="7" indent="-228600" algn="l">
              <a:lnSpc>
                <a:spcPct val="100000"/>
              </a:lnSpc>
              <a:spcBef>
                <a:spcPts val="1000"/>
              </a:spcBef>
              <a:spcAft>
                <a:spcPts val="0"/>
              </a:spcAft>
              <a:buSzPts val="1000"/>
              <a:buNone/>
              <a:defRPr sz="1000"/>
            </a:lvl8pPr>
            <a:lvl9pPr marL="4114800" lvl="8" indent="-228600" algn="l">
              <a:lnSpc>
                <a:spcPct val="100000"/>
              </a:lnSpc>
              <a:spcBef>
                <a:spcPts val="1000"/>
              </a:spcBef>
              <a:spcAft>
                <a:spcPts val="0"/>
              </a:spcAft>
              <a:buSzPts val="1000"/>
              <a:buNone/>
              <a:defRPr sz="1000"/>
            </a:lvl9pPr>
          </a:lstStyle>
          <a:p>
            <a:endParaRPr/>
          </a:p>
        </p:txBody>
      </p:sp>
      <p:sp>
        <p:nvSpPr>
          <p:cNvPr id="83" name="Google Shape;83;p24"/>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4"/>
          <p:cNvSpPr txBox="1">
            <a:spLocks noGrp="1"/>
          </p:cNvSpPr>
          <p:nvPr>
            <p:ph type="ftr" idx="11"/>
          </p:nvPr>
        </p:nvSpPr>
        <p:spPr>
          <a:xfrm>
            <a:off x="804672" y="6236208"/>
            <a:ext cx="5124797"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4"/>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sp>
        <p:nvSpPr>
          <p:cNvPr id="87" name="Google Shape;87;p25"/>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25"/>
          <p:cNvSpPr txBox="1">
            <a:spLocks noGrp="1"/>
          </p:cNvSpPr>
          <p:nvPr>
            <p:ph type="body" idx="1"/>
          </p:nvPr>
        </p:nvSpPr>
        <p:spPr>
          <a:xfrm rot="5400000">
            <a:off x="4545009" y="324172"/>
            <a:ext cx="3101983" cy="772972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89" name="Google Shape;89;p25"/>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5"/>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5"/>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2"/>
        <p:cNvGrpSpPr/>
        <p:nvPr/>
      </p:nvGrpSpPr>
      <p:grpSpPr>
        <a:xfrm>
          <a:off x="0" y="0"/>
          <a:ext cx="0" cy="0"/>
          <a:chOff x="0" y="0"/>
          <a:chExt cx="0" cy="0"/>
        </a:xfrm>
      </p:grpSpPr>
      <p:sp>
        <p:nvSpPr>
          <p:cNvPr id="93" name="Google Shape;93;p26"/>
          <p:cNvSpPr txBox="1">
            <a:spLocks noGrp="1"/>
          </p:cNvSpPr>
          <p:nvPr>
            <p:ph type="title"/>
          </p:nvPr>
        </p:nvSpPr>
        <p:spPr>
          <a:xfrm rot="5400000">
            <a:off x="6810676" y="2779696"/>
            <a:ext cx="4983480" cy="1298608"/>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26"/>
          <p:cNvSpPr txBox="1">
            <a:spLocks noGrp="1"/>
          </p:cNvSpPr>
          <p:nvPr>
            <p:ph type="body" idx="1"/>
          </p:nvPr>
        </p:nvSpPr>
        <p:spPr>
          <a:xfrm rot="5400000">
            <a:off x="2838641" y="329756"/>
            <a:ext cx="4983480" cy="619848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95" name="Google Shape;95;p26"/>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6"/>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6"/>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17"/>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7"/>
          <p:cNvSpPr txBox="1">
            <a:spLocks noGrp="1"/>
          </p:cNvSpPr>
          <p:nvPr>
            <p:ph type="body" idx="1"/>
          </p:nvPr>
        </p:nvSpPr>
        <p:spPr>
          <a:xfrm>
            <a:off x="2231136" y="2638044"/>
            <a:ext cx="7729728" cy="310198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30" name="Google Shape;30;p17"/>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7"/>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7"/>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8"/>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8"/>
          <p:cNvSpPr txBox="1">
            <a:spLocks noGrp="1"/>
          </p:cNvSpPr>
          <p:nvPr>
            <p:ph type="body" idx="1"/>
          </p:nvPr>
        </p:nvSpPr>
        <p:spPr>
          <a:xfrm>
            <a:off x="1581912" y="2638044"/>
            <a:ext cx="4271771" cy="310198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36" name="Google Shape;36;p18"/>
          <p:cNvSpPr txBox="1">
            <a:spLocks noGrp="1"/>
          </p:cNvSpPr>
          <p:nvPr>
            <p:ph type="body" idx="2"/>
          </p:nvPr>
        </p:nvSpPr>
        <p:spPr>
          <a:xfrm>
            <a:off x="6338315" y="2638044"/>
            <a:ext cx="4270247" cy="310198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37" name="Google Shape;37;p18"/>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8"/>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8"/>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0"/>
        <p:cNvGrpSpPr/>
        <p:nvPr/>
      </p:nvGrpSpPr>
      <p:grpSpPr>
        <a:xfrm>
          <a:off x="0" y="0"/>
          <a:ext cx="0" cy="0"/>
          <a:chOff x="0" y="0"/>
          <a:chExt cx="0" cy="0"/>
        </a:xfrm>
      </p:grpSpPr>
      <p:sp>
        <p:nvSpPr>
          <p:cNvPr id="41" name="Google Shape;41;p19"/>
          <p:cNvSpPr/>
          <p:nvPr/>
        </p:nvSpPr>
        <p:spPr>
          <a:xfrm>
            <a:off x="0" y="0"/>
            <a:ext cx="6095999"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19"/>
          <p:cNvSpPr txBox="1">
            <a:spLocks noGrp="1"/>
          </p:cNvSpPr>
          <p:nvPr>
            <p:ph type="title"/>
          </p:nvPr>
        </p:nvSpPr>
        <p:spPr>
          <a:xfrm>
            <a:off x="808523" y="2243828"/>
            <a:ext cx="4494998" cy="1134640"/>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82875" tIns="182875" rIns="182875" bIns="182875" anchor="ctr" anchorCtr="1">
            <a:noAutofit/>
          </a:bodyPr>
          <a:lstStyle>
            <a:lvl1pPr lvl="0" algn="ctr">
              <a:lnSpc>
                <a:spcPct val="90000"/>
              </a:lnSpc>
              <a:spcBef>
                <a:spcPts val="0"/>
              </a:spcBef>
              <a:spcAft>
                <a:spcPts val="0"/>
              </a:spcAft>
              <a:buClr>
                <a:srgbClr val="262626"/>
              </a:buClr>
              <a:buSzPts val="2200"/>
              <a:buFont typeface="Gill Sans"/>
              <a:buNone/>
              <a:defRPr sz="22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19"/>
          <p:cNvSpPr>
            <a:spLocks noGrp="1"/>
          </p:cNvSpPr>
          <p:nvPr>
            <p:ph type="pic" idx="2"/>
          </p:nvPr>
        </p:nvSpPr>
        <p:spPr>
          <a:xfrm>
            <a:off x="6095999" y="0"/>
            <a:ext cx="6102097" cy="6858000"/>
          </a:xfrm>
          <a:prstGeom prst="rect">
            <a:avLst/>
          </a:prstGeom>
          <a:solidFill>
            <a:srgbClr val="BFBFBF"/>
          </a:solidFill>
          <a:ln>
            <a:noFill/>
          </a:ln>
        </p:spPr>
      </p:sp>
      <p:sp>
        <p:nvSpPr>
          <p:cNvPr id="44" name="Google Shape;44;p19"/>
          <p:cNvSpPr txBox="1">
            <a:spLocks noGrp="1"/>
          </p:cNvSpPr>
          <p:nvPr>
            <p:ph type="body" idx="1"/>
          </p:nvPr>
        </p:nvSpPr>
        <p:spPr>
          <a:xfrm>
            <a:off x="1115568" y="3549918"/>
            <a:ext cx="3794760" cy="2194037"/>
          </a:xfrm>
          <a:prstGeom prst="rect">
            <a:avLst/>
          </a:prstGeom>
          <a:noFill/>
          <a:ln>
            <a:noFill/>
          </a:ln>
        </p:spPr>
        <p:txBody>
          <a:bodyPr spcFirstLastPara="1" wrap="square" lIns="91425" tIns="45700" rIns="91425" bIns="45700" anchor="t" anchorCtr="1">
            <a:normAutofit/>
          </a:bodyPr>
          <a:lstStyle>
            <a:lvl1pPr marL="457200" lvl="0" indent="-228600" algn="ctr">
              <a:lnSpc>
                <a:spcPct val="100000"/>
              </a:lnSpc>
              <a:spcBef>
                <a:spcPts val="1000"/>
              </a:spcBef>
              <a:spcAft>
                <a:spcPts val="0"/>
              </a:spcAft>
              <a:buSzPts val="1500"/>
              <a:buNone/>
              <a:defRPr sz="1500">
                <a:solidFill>
                  <a:srgbClr val="FFFFFF"/>
                </a:solidFill>
              </a:defRPr>
            </a:lvl1pPr>
            <a:lvl2pPr marL="914400" lvl="1" indent="-228600" algn="l">
              <a:lnSpc>
                <a:spcPct val="100000"/>
              </a:lnSpc>
              <a:spcBef>
                <a:spcPts val="1000"/>
              </a:spcBef>
              <a:spcAft>
                <a:spcPts val="0"/>
              </a:spcAft>
              <a:buSzPts val="1400"/>
              <a:buNone/>
              <a:defRPr sz="1400"/>
            </a:lvl2pPr>
            <a:lvl3pPr marL="1371600" lvl="2" indent="-228600" algn="l">
              <a:lnSpc>
                <a:spcPct val="100000"/>
              </a:lnSpc>
              <a:spcBef>
                <a:spcPts val="1000"/>
              </a:spcBef>
              <a:spcAft>
                <a:spcPts val="0"/>
              </a:spcAft>
              <a:buSzPts val="1200"/>
              <a:buNone/>
              <a:defRPr sz="1200"/>
            </a:lvl3pPr>
            <a:lvl4pPr marL="1828800" lvl="3" indent="-228600" algn="l">
              <a:lnSpc>
                <a:spcPct val="100000"/>
              </a:lnSpc>
              <a:spcBef>
                <a:spcPts val="1000"/>
              </a:spcBef>
              <a:spcAft>
                <a:spcPts val="0"/>
              </a:spcAft>
              <a:buSzPts val="1000"/>
              <a:buNone/>
              <a:defRPr sz="1000"/>
            </a:lvl4pPr>
            <a:lvl5pPr marL="2286000" lvl="4" indent="-228600" algn="l">
              <a:lnSpc>
                <a:spcPct val="100000"/>
              </a:lnSpc>
              <a:spcBef>
                <a:spcPts val="1000"/>
              </a:spcBef>
              <a:spcAft>
                <a:spcPts val="0"/>
              </a:spcAft>
              <a:buSzPts val="1000"/>
              <a:buNone/>
              <a:defRPr sz="1000"/>
            </a:lvl5pPr>
            <a:lvl6pPr marL="2743200" lvl="5" indent="-228600" algn="l">
              <a:lnSpc>
                <a:spcPct val="100000"/>
              </a:lnSpc>
              <a:spcBef>
                <a:spcPts val="1000"/>
              </a:spcBef>
              <a:spcAft>
                <a:spcPts val="0"/>
              </a:spcAft>
              <a:buSzPts val="1000"/>
              <a:buNone/>
              <a:defRPr sz="1000"/>
            </a:lvl6pPr>
            <a:lvl7pPr marL="3200400" lvl="6" indent="-228600" algn="l">
              <a:lnSpc>
                <a:spcPct val="100000"/>
              </a:lnSpc>
              <a:spcBef>
                <a:spcPts val="1000"/>
              </a:spcBef>
              <a:spcAft>
                <a:spcPts val="0"/>
              </a:spcAft>
              <a:buSzPts val="1000"/>
              <a:buNone/>
              <a:defRPr sz="1000"/>
            </a:lvl7pPr>
            <a:lvl8pPr marL="3657600" lvl="7" indent="-228600" algn="l">
              <a:lnSpc>
                <a:spcPct val="100000"/>
              </a:lnSpc>
              <a:spcBef>
                <a:spcPts val="1000"/>
              </a:spcBef>
              <a:spcAft>
                <a:spcPts val="0"/>
              </a:spcAft>
              <a:buSzPts val="1000"/>
              <a:buNone/>
              <a:defRPr sz="1000"/>
            </a:lvl8pPr>
            <a:lvl9pPr marL="4114800" lvl="8" indent="-228600" algn="l">
              <a:lnSpc>
                <a:spcPct val="100000"/>
              </a:lnSpc>
              <a:spcBef>
                <a:spcPts val="1000"/>
              </a:spcBef>
              <a:spcAft>
                <a:spcPts val="0"/>
              </a:spcAft>
              <a:buSzPts val="1000"/>
              <a:buNone/>
              <a:defRPr sz="1000"/>
            </a:lvl9pPr>
          </a:lstStyle>
          <a:p>
            <a:endParaRPr/>
          </a:p>
        </p:txBody>
      </p:sp>
      <p:sp>
        <p:nvSpPr>
          <p:cNvPr id="45" name="Google Shape;45;p19"/>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9"/>
          <p:cNvSpPr txBox="1">
            <a:spLocks noGrp="1"/>
          </p:cNvSpPr>
          <p:nvPr>
            <p:ph type="ftr" idx="11"/>
          </p:nvPr>
        </p:nvSpPr>
        <p:spPr>
          <a:xfrm>
            <a:off x="804672" y="6236208"/>
            <a:ext cx="5124797"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9"/>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2"/>
        </a:solidFill>
        <a:effectLst/>
      </p:bgPr>
    </p:bg>
    <p:spTree>
      <p:nvGrpSpPr>
        <p:cNvPr id="1" name="Shape 48"/>
        <p:cNvGrpSpPr/>
        <p:nvPr/>
      </p:nvGrpSpPr>
      <p:grpSpPr>
        <a:xfrm>
          <a:off x="0" y="0"/>
          <a:ext cx="0" cy="0"/>
          <a:chOff x="0" y="0"/>
          <a:chExt cx="0" cy="0"/>
        </a:xfrm>
      </p:grpSpPr>
      <p:sp>
        <p:nvSpPr>
          <p:cNvPr id="49" name="Google Shape;49;p15"/>
          <p:cNvSpPr txBox="1">
            <a:spLocks noGrp="1"/>
          </p:cNvSpPr>
          <p:nvPr>
            <p:ph type="ctrTitle"/>
          </p:nvPr>
        </p:nvSpPr>
        <p:spPr>
          <a:xfrm>
            <a:off x="1600200" y="2386744"/>
            <a:ext cx="8991600"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Clr>
                <a:srgbClr val="262626"/>
              </a:buClr>
              <a:buSzPts val="3800"/>
              <a:buFont typeface="Gill Sans"/>
              <a:buNone/>
              <a:defRPr sz="38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15"/>
          <p:cNvSpPr txBox="1">
            <a:spLocks noGrp="1"/>
          </p:cNvSpPr>
          <p:nvPr>
            <p:ph type="subTitle" idx="1"/>
          </p:nvPr>
        </p:nvSpPr>
        <p:spPr>
          <a:xfrm>
            <a:off x="2695194" y="4352544"/>
            <a:ext cx="6801612" cy="1239894"/>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SzPts val="2000"/>
              <a:buNone/>
              <a:defRPr sz="2000">
                <a:solidFill>
                  <a:srgbClr val="FEFEFE"/>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a:endParaRPr/>
          </a:p>
        </p:txBody>
      </p:sp>
      <p:sp>
        <p:nvSpPr>
          <p:cNvPr id="51" name="Google Shape;51;p15"/>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5"/>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5"/>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1"/>
        </a:solidFill>
        <a:effectLst/>
      </p:bgPr>
    </p:bg>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1600200" y="2386744"/>
            <a:ext cx="8991600"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Clr>
                <a:srgbClr val="262626"/>
              </a:buClr>
              <a:buSzPts val="3800"/>
              <a:buFont typeface="Gill Sans"/>
              <a:buNone/>
              <a:defRPr sz="38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2695194" y="4352465"/>
            <a:ext cx="6801612" cy="1265082"/>
          </a:xfrm>
          <a:prstGeom prst="rect">
            <a:avLst/>
          </a:prstGeom>
          <a:noFill/>
          <a:ln>
            <a:noFill/>
          </a:ln>
        </p:spPr>
        <p:txBody>
          <a:bodyPr spcFirstLastPara="1" wrap="square" lIns="91425" tIns="45700" rIns="91425" bIns="45700" anchor="t" anchorCtr="1">
            <a:normAutofit/>
          </a:bodyPr>
          <a:lstStyle>
            <a:lvl1pPr marL="457200" lvl="0" indent="-228600" algn="l">
              <a:lnSpc>
                <a:spcPct val="100000"/>
              </a:lnSpc>
              <a:spcBef>
                <a:spcPts val="1000"/>
              </a:spcBef>
              <a:spcAft>
                <a:spcPts val="0"/>
              </a:spcAft>
              <a:buSzPts val="2000"/>
              <a:buNone/>
              <a:defRPr sz="2000">
                <a:solidFill>
                  <a:schemeClr val="lt1"/>
                </a:solidFill>
              </a:defRPr>
            </a:lvl1pPr>
            <a:lvl2pPr marL="914400" lvl="1" indent="-228600" algn="l">
              <a:lnSpc>
                <a:spcPct val="100000"/>
              </a:lnSpc>
              <a:spcBef>
                <a:spcPts val="1000"/>
              </a:spcBef>
              <a:spcAft>
                <a:spcPts val="0"/>
              </a:spcAft>
              <a:buSzPts val="2000"/>
              <a:buNone/>
              <a:defRPr sz="2000">
                <a:solidFill>
                  <a:schemeClr val="lt1"/>
                </a:solidFill>
              </a:defRPr>
            </a:lvl2pPr>
            <a:lvl3pPr marL="1371600" lvl="2" indent="-228600" algn="l">
              <a:lnSpc>
                <a:spcPct val="100000"/>
              </a:lnSpc>
              <a:spcBef>
                <a:spcPts val="1000"/>
              </a:spcBef>
              <a:spcAft>
                <a:spcPts val="0"/>
              </a:spcAft>
              <a:buSzPts val="1800"/>
              <a:buNone/>
              <a:defRPr sz="1800">
                <a:solidFill>
                  <a:schemeClr val="lt1"/>
                </a:solidFill>
              </a:defRPr>
            </a:lvl3pPr>
            <a:lvl4pPr marL="1828800" lvl="3" indent="-228600" algn="l">
              <a:lnSpc>
                <a:spcPct val="100000"/>
              </a:lnSpc>
              <a:spcBef>
                <a:spcPts val="1000"/>
              </a:spcBef>
              <a:spcAft>
                <a:spcPts val="0"/>
              </a:spcAft>
              <a:buSzPts val="1600"/>
              <a:buNone/>
              <a:defRPr sz="1600">
                <a:solidFill>
                  <a:schemeClr val="lt1"/>
                </a:solidFill>
              </a:defRPr>
            </a:lvl4pPr>
            <a:lvl5pPr marL="2286000" lvl="4" indent="-228600" algn="l">
              <a:lnSpc>
                <a:spcPct val="100000"/>
              </a:lnSpc>
              <a:spcBef>
                <a:spcPts val="1000"/>
              </a:spcBef>
              <a:spcAft>
                <a:spcPts val="0"/>
              </a:spcAft>
              <a:buSzPts val="1600"/>
              <a:buNone/>
              <a:defRPr sz="1600">
                <a:solidFill>
                  <a:schemeClr val="lt1"/>
                </a:solidFill>
              </a:defRPr>
            </a:lvl5pPr>
            <a:lvl6pPr marL="2743200" lvl="5" indent="-228600" algn="l">
              <a:lnSpc>
                <a:spcPct val="100000"/>
              </a:lnSpc>
              <a:spcBef>
                <a:spcPts val="1000"/>
              </a:spcBef>
              <a:spcAft>
                <a:spcPts val="0"/>
              </a:spcAft>
              <a:buSzPts val="1600"/>
              <a:buNone/>
              <a:defRPr sz="1600">
                <a:solidFill>
                  <a:schemeClr val="lt1"/>
                </a:solidFill>
              </a:defRPr>
            </a:lvl6pPr>
            <a:lvl7pPr marL="3200400" lvl="6" indent="-228600" algn="l">
              <a:lnSpc>
                <a:spcPct val="100000"/>
              </a:lnSpc>
              <a:spcBef>
                <a:spcPts val="1000"/>
              </a:spcBef>
              <a:spcAft>
                <a:spcPts val="0"/>
              </a:spcAft>
              <a:buSzPts val="1600"/>
              <a:buNone/>
              <a:defRPr sz="1600">
                <a:solidFill>
                  <a:schemeClr val="lt1"/>
                </a:solidFill>
              </a:defRPr>
            </a:lvl7pPr>
            <a:lvl8pPr marL="3657600" lvl="7" indent="-228600" algn="l">
              <a:lnSpc>
                <a:spcPct val="100000"/>
              </a:lnSpc>
              <a:spcBef>
                <a:spcPts val="1000"/>
              </a:spcBef>
              <a:spcAft>
                <a:spcPts val="0"/>
              </a:spcAft>
              <a:buSzPts val="1600"/>
              <a:buNone/>
              <a:defRPr sz="1600">
                <a:solidFill>
                  <a:schemeClr val="lt1"/>
                </a:solidFill>
              </a:defRPr>
            </a:lvl8pPr>
            <a:lvl9pPr marL="4114800" lvl="8" indent="-228600" algn="l">
              <a:lnSpc>
                <a:spcPct val="100000"/>
              </a:lnSpc>
              <a:spcBef>
                <a:spcPts val="1000"/>
              </a:spcBef>
              <a:spcAft>
                <a:spcPts val="0"/>
              </a:spcAft>
              <a:buSzPts val="1600"/>
              <a:buNone/>
              <a:defRPr sz="1600">
                <a:solidFill>
                  <a:schemeClr val="lt1"/>
                </a:solidFill>
              </a:defRPr>
            </a:lvl9pPr>
          </a:lstStyle>
          <a:p>
            <a:endParaRPr/>
          </a:p>
        </p:txBody>
      </p:sp>
      <p:sp>
        <p:nvSpPr>
          <p:cNvPr id="57" name="Google Shape;57;p20"/>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0"/>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0"/>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0"/>
        <p:cNvGrpSpPr/>
        <p:nvPr/>
      </p:nvGrpSpPr>
      <p:grpSpPr>
        <a:xfrm>
          <a:off x="0" y="0"/>
          <a:ext cx="0" cy="0"/>
          <a:chOff x="0" y="0"/>
          <a:chExt cx="0" cy="0"/>
        </a:xfrm>
      </p:grpSpPr>
      <p:sp>
        <p:nvSpPr>
          <p:cNvPr id="61" name="Google Shape;61;p21"/>
          <p:cNvSpPr txBox="1">
            <a:spLocks noGrp="1"/>
          </p:cNvSpPr>
          <p:nvPr>
            <p:ph type="body" idx="1"/>
          </p:nvPr>
        </p:nvSpPr>
        <p:spPr>
          <a:xfrm>
            <a:off x="1583436" y="2313433"/>
            <a:ext cx="4270248" cy="704087"/>
          </a:xfrm>
          <a:prstGeom prst="rect">
            <a:avLst/>
          </a:prstGeom>
          <a:noFill/>
          <a:ln>
            <a:noFill/>
          </a:ln>
        </p:spPr>
        <p:txBody>
          <a:bodyPr spcFirstLastPara="1" wrap="square" lIns="91425" tIns="45700" rIns="91425" bIns="45700" anchor="b" anchorCtr="1">
            <a:normAutofit/>
          </a:bodyPr>
          <a:lstStyle>
            <a:lvl1pPr marL="457200" lvl="0" indent="-228600" algn="ctr">
              <a:lnSpc>
                <a:spcPct val="100000"/>
              </a:lnSpc>
              <a:spcBef>
                <a:spcPts val="1000"/>
              </a:spcBef>
              <a:spcAft>
                <a:spcPts val="0"/>
              </a:spcAft>
              <a:buSzPts val="1900"/>
              <a:buNone/>
              <a:defRPr sz="1900" b="0" cap="none">
                <a:solidFill>
                  <a:srgbClr val="6B8890"/>
                </a:solidFill>
              </a:defRPr>
            </a:lvl1pPr>
            <a:lvl2pPr marL="914400" lvl="1" indent="-228600" algn="l">
              <a:lnSpc>
                <a:spcPct val="100000"/>
              </a:lnSpc>
              <a:spcBef>
                <a:spcPts val="1000"/>
              </a:spcBef>
              <a:spcAft>
                <a:spcPts val="0"/>
              </a:spcAft>
              <a:buSzPts val="1900"/>
              <a:buNone/>
              <a:defRPr sz="19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a:p>
        </p:txBody>
      </p:sp>
      <p:sp>
        <p:nvSpPr>
          <p:cNvPr id="62" name="Google Shape;62;p21"/>
          <p:cNvSpPr txBox="1">
            <a:spLocks noGrp="1"/>
          </p:cNvSpPr>
          <p:nvPr>
            <p:ph type="body" idx="2"/>
          </p:nvPr>
        </p:nvSpPr>
        <p:spPr>
          <a:xfrm>
            <a:off x="1583436" y="3143250"/>
            <a:ext cx="4270248" cy="259677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63" name="Google Shape;63;p21"/>
          <p:cNvSpPr txBox="1">
            <a:spLocks noGrp="1"/>
          </p:cNvSpPr>
          <p:nvPr>
            <p:ph type="body" idx="3"/>
          </p:nvPr>
        </p:nvSpPr>
        <p:spPr>
          <a:xfrm>
            <a:off x="6338316" y="3143250"/>
            <a:ext cx="4253484" cy="259677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30200" algn="l">
              <a:lnSpc>
                <a:spcPct val="100000"/>
              </a:lnSpc>
              <a:spcBef>
                <a:spcPts val="1000"/>
              </a:spcBef>
              <a:spcAft>
                <a:spcPts val="0"/>
              </a:spcAft>
              <a:buSzPts val="16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64" name="Google Shape;64;p21"/>
          <p:cNvSpPr txBox="1">
            <a:spLocks noGrp="1"/>
          </p:cNvSpPr>
          <p:nvPr>
            <p:ph type="body" idx="4"/>
          </p:nvPr>
        </p:nvSpPr>
        <p:spPr>
          <a:xfrm>
            <a:off x="6338316" y="2313433"/>
            <a:ext cx="4270248" cy="704087"/>
          </a:xfrm>
          <a:prstGeom prst="rect">
            <a:avLst/>
          </a:prstGeom>
          <a:noFill/>
          <a:ln>
            <a:noFill/>
          </a:ln>
        </p:spPr>
        <p:txBody>
          <a:bodyPr spcFirstLastPara="1" wrap="square" lIns="91425" tIns="45700" rIns="91425" bIns="45700" anchor="b" anchorCtr="1">
            <a:normAutofit/>
          </a:bodyPr>
          <a:lstStyle>
            <a:lvl1pPr marL="457200" lvl="0" indent="-228600" algn="ctr">
              <a:lnSpc>
                <a:spcPct val="100000"/>
              </a:lnSpc>
              <a:spcBef>
                <a:spcPts val="1000"/>
              </a:spcBef>
              <a:spcAft>
                <a:spcPts val="0"/>
              </a:spcAft>
              <a:buSzPts val="1900"/>
              <a:buNone/>
              <a:defRPr sz="1900" b="0" cap="none">
                <a:solidFill>
                  <a:srgbClr val="6B8890"/>
                </a:solidFill>
              </a:defRPr>
            </a:lvl1pPr>
            <a:lvl2pPr marL="914400" lvl="1" indent="-228600" algn="l">
              <a:lnSpc>
                <a:spcPct val="100000"/>
              </a:lnSpc>
              <a:spcBef>
                <a:spcPts val="1000"/>
              </a:spcBef>
              <a:spcAft>
                <a:spcPts val="0"/>
              </a:spcAft>
              <a:buSzPts val="1900"/>
              <a:buNone/>
              <a:defRPr sz="19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a:p>
        </p:txBody>
      </p:sp>
      <p:sp>
        <p:nvSpPr>
          <p:cNvPr id="65" name="Google Shape;65;p21"/>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1"/>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
        <p:nvSpPr>
          <p:cNvPr id="68" name="Google Shape;68;p21"/>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9"/>
        <p:cNvGrpSpPr/>
        <p:nvPr/>
      </p:nvGrpSpPr>
      <p:grpSpPr>
        <a:xfrm>
          <a:off x="0" y="0"/>
          <a:ext cx="0" cy="0"/>
          <a:chOff x="0" y="0"/>
          <a:chExt cx="0" cy="0"/>
        </a:xfrm>
      </p:grpSpPr>
      <p:sp>
        <p:nvSpPr>
          <p:cNvPr id="70" name="Google Shape;70;p22"/>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22"/>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2"/>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23"/>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3"/>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marR="0" lvl="0" algn="ctr" rtl="0">
              <a:lnSpc>
                <a:spcPct val="90000"/>
              </a:lnSpc>
              <a:spcBef>
                <a:spcPts val="0"/>
              </a:spcBef>
              <a:spcAft>
                <a:spcPts val="0"/>
              </a:spcAft>
              <a:buClr>
                <a:srgbClr val="262626"/>
              </a:buClr>
              <a:buSzPts val="2800"/>
              <a:buFont typeface="Gill Sans"/>
              <a:buNone/>
              <a:defRPr sz="2800" b="0" i="0" u="none" strike="noStrike" cap="none">
                <a:solidFill>
                  <a:srgbClr val="262626"/>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2231136" y="2638044"/>
            <a:ext cx="7729728" cy="3101983"/>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1000"/>
              </a:spcBef>
              <a:spcAft>
                <a:spcPts val="0"/>
              </a:spcAft>
              <a:buClr>
                <a:schemeClr val="accent2"/>
              </a:buClr>
              <a:buSzPts val="1800"/>
              <a:buFont typeface="Arial"/>
              <a:buChar char="•"/>
              <a:defRPr sz="1800" b="0" i="0" u="none" strike="noStrike" cap="none">
                <a:solidFill>
                  <a:srgbClr val="FEFEFE"/>
                </a:solidFill>
                <a:latin typeface="Gill Sans"/>
                <a:ea typeface="Gill Sans"/>
                <a:cs typeface="Gill Sans"/>
                <a:sym typeface="Gill Sans"/>
              </a:defRPr>
            </a:lvl1pPr>
            <a:lvl2pPr marL="914400" marR="0" lvl="1" indent="-330200" algn="l" rtl="0">
              <a:lnSpc>
                <a:spcPct val="100000"/>
              </a:lnSpc>
              <a:spcBef>
                <a:spcPts val="1000"/>
              </a:spcBef>
              <a:spcAft>
                <a:spcPts val="0"/>
              </a:spcAft>
              <a:buClr>
                <a:schemeClr val="accent2"/>
              </a:buClr>
              <a:buSzPts val="1600"/>
              <a:buFont typeface="Arial"/>
              <a:buChar char="•"/>
              <a:defRPr sz="1600" b="0" i="0" u="none" strike="noStrike" cap="none">
                <a:solidFill>
                  <a:srgbClr val="FEFEFE"/>
                </a:solidFill>
                <a:latin typeface="Gill Sans"/>
                <a:ea typeface="Gill Sans"/>
                <a:cs typeface="Gill Sans"/>
                <a:sym typeface="Gill Sans"/>
              </a:defRPr>
            </a:lvl2pPr>
            <a:lvl3pPr marL="1371600" marR="0" lvl="2" indent="-330200" algn="l" rtl="0">
              <a:lnSpc>
                <a:spcPct val="100000"/>
              </a:lnSpc>
              <a:spcBef>
                <a:spcPts val="1000"/>
              </a:spcBef>
              <a:spcAft>
                <a:spcPts val="0"/>
              </a:spcAft>
              <a:buClr>
                <a:schemeClr val="accent2"/>
              </a:buClr>
              <a:buSzPts val="1600"/>
              <a:buFont typeface="Arial"/>
              <a:buChar char="•"/>
              <a:defRPr sz="1600" b="0" i="0" u="none" strike="noStrike" cap="none">
                <a:solidFill>
                  <a:srgbClr val="FEFEFE"/>
                </a:solidFill>
                <a:latin typeface="Gill Sans"/>
                <a:ea typeface="Gill Sans"/>
                <a:cs typeface="Gill Sans"/>
                <a:sym typeface="Gill Sans"/>
              </a:defRPr>
            </a:lvl3pPr>
            <a:lvl4pPr marL="1828800" marR="0" lvl="3" indent="-330200" algn="l" rtl="0">
              <a:lnSpc>
                <a:spcPct val="100000"/>
              </a:lnSpc>
              <a:spcBef>
                <a:spcPts val="1000"/>
              </a:spcBef>
              <a:spcAft>
                <a:spcPts val="0"/>
              </a:spcAft>
              <a:buClr>
                <a:schemeClr val="accent2"/>
              </a:buClr>
              <a:buSzPts val="1600"/>
              <a:buFont typeface="Arial"/>
              <a:buChar char="•"/>
              <a:defRPr sz="1600" b="0" i="0" u="none" strike="noStrike" cap="none">
                <a:solidFill>
                  <a:srgbClr val="FEFEFE"/>
                </a:solidFill>
                <a:latin typeface="Gill Sans"/>
                <a:ea typeface="Gill Sans"/>
                <a:cs typeface="Gill Sans"/>
                <a:sym typeface="Gill Sans"/>
              </a:defRPr>
            </a:lvl4pPr>
            <a:lvl5pPr marL="2286000" marR="0" lvl="4" indent="-330200" algn="l" rtl="0">
              <a:lnSpc>
                <a:spcPct val="100000"/>
              </a:lnSpc>
              <a:spcBef>
                <a:spcPts val="1000"/>
              </a:spcBef>
              <a:spcAft>
                <a:spcPts val="0"/>
              </a:spcAft>
              <a:buClr>
                <a:schemeClr val="accent2"/>
              </a:buClr>
              <a:buSzPts val="1600"/>
              <a:buFont typeface="Arial"/>
              <a:buChar char="•"/>
              <a:defRPr sz="1600" b="0" i="0" u="none" strike="noStrike" cap="none">
                <a:solidFill>
                  <a:srgbClr val="FEFEFE"/>
                </a:solidFill>
                <a:latin typeface="Gill Sans"/>
                <a:ea typeface="Gill Sans"/>
                <a:cs typeface="Gill Sans"/>
                <a:sym typeface="Gill Sans"/>
              </a:defRPr>
            </a:lvl5pPr>
            <a:lvl6pPr marL="2743200" marR="0" lvl="5"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Gill Sans"/>
                <a:ea typeface="Gill Sans"/>
                <a:cs typeface="Gill Sans"/>
                <a:sym typeface="Gill Sans"/>
              </a:defRPr>
            </a:lvl6pPr>
            <a:lvl7pPr marL="3200400" marR="0" lvl="6"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Gill Sans"/>
                <a:ea typeface="Gill Sans"/>
                <a:cs typeface="Gill Sans"/>
                <a:sym typeface="Gill Sans"/>
              </a:defRPr>
            </a:lvl7pPr>
            <a:lvl8pPr marL="3657600" marR="0" lvl="7"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Gill Sans"/>
                <a:ea typeface="Gill Sans"/>
                <a:cs typeface="Gill Sans"/>
                <a:sym typeface="Gill Sans"/>
              </a:defRPr>
            </a:lvl8pPr>
            <a:lvl9pPr marL="4114800" marR="0" lvl="8"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Gill Sans"/>
                <a:ea typeface="Gill Sans"/>
                <a:cs typeface="Gill Sans"/>
                <a:sym typeface="Gill Sans"/>
              </a:defRPr>
            </a:lvl9pPr>
          </a:lstStyle>
          <a:p>
            <a:endParaRPr/>
          </a:p>
        </p:txBody>
      </p:sp>
      <p:sp>
        <p:nvSpPr>
          <p:cNvPr id="12" name="Google Shape;12;p14"/>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chemeClr val="lt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9pPr>
          </a:lstStyle>
          <a:p>
            <a:endParaRPr/>
          </a:p>
        </p:txBody>
      </p:sp>
      <p:sp>
        <p:nvSpPr>
          <p:cNvPr id="13" name="Google Shape;13;p14"/>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chemeClr val="lt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9pPr>
          </a:lstStyle>
          <a:p>
            <a:endParaRPr/>
          </a:p>
        </p:txBody>
      </p:sp>
      <p:sp>
        <p:nvSpPr>
          <p:cNvPr id="14" name="Google Shape;14;p14"/>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marR="0" lvl="0" indent="0" algn="ctr" rtl="0">
              <a:spcBef>
                <a:spcPts val="0"/>
              </a:spcBef>
              <a:buNone/>
              <a:defRPr sz="1100" b="0" i="0" u="none" strike="noStrike" cap="none">
                <a:solidFill>
                  <a:srgbClr val="FFFFFF"/>
                </a:solidFill>
                <a:latin typeface="Gill Sans"/>
                <a:ea typeface="Gill Sans"/>
                <a:cs typeface="Gill Sans"/>
                <a:sym typeface="Gill Sans"/>
              </a:defRPr>
            </a:lvl1pPr>
            <a:lvl2pPr marL="0" marR="0" lvl="1" indent="0" algn="ctr" rtl="0">
              <a:spcBef>
                <a:spcPts val="0"/>
              </a:spcBef>
              <a:buNone/>
              <a:defRPr sz="1100" b="0" i="0" u="none" strike="noStrike" cap="none">
                <a:solidFill>
                  <a:srgbClr val="FFFFFF"/>
                </a:solidFill>
                <a:latin typeface="Gill Sans"/>
                <a:ea typeface="Gill Sans"/>
                <a:cs typeface="Gill Sans"/>
                <a:sym typeface="Gill Sans"/>
              </a:defRPr>
            </a:lvl2pPr>
            <a:lvl3pPr marL="0" marR="0" lvl="2" indent="0" algn="ctr" rtl="0">
              <a:spcBef>
                <a:spcPts val="0"/>
              </a:spcBef>
              <a:buNone/>
              <a:defRPr sz="1100" b="0" i="0" u="none" strike="noStrike" cap="none">
                <a:solidFill>
                  <a:srgbClr val="FFFFFF"/>
                </a:solidFill>
                <a:latin typeface="Gill Sans"/>
                <a:ea typeface="Gill Sans"/>
                <a:cs typeface="Gill Sans"/>
                <a:sym typeface="Gill Sans"/>
              </a:defRPr>
            </a:lvl3pPr>
            <a:lvl4pPr marL="0" marR="0" lvl="3" indent="0" algn="ctr" rtl="0">
              <a:spcBef>
                <a:spcPts val="0"/>
              </a:spcBef>
              <a:buNone/>
              <a:defRPr sz="1100" b="0" i="0" u="none" strike="noStrike" cap="none">
                <a:solidFill>
                  <a:srgbClr val="FFFFFF"/>
                </a:solidFill>
                <a:latin typeface="Gill Sans"/>
                <a:ea typeface="Gill Sans"/>
                <a:cs typeface="Gill Sans"/>
                <a:sym typeface="Gill Sans"/>
              </a:defRPr>
            </a:lvl4pPr>
            <a:lvl5pPr marL="0" marR="0" lvl="4" indent="0" algn="ctr" rtl="0">
              <a:spcBef>
                <a:spcPts val="0"/>
              </a:spcBef>
              <a:buNone/>
              <a:defRPr sz="1100" b="0" i="0" u="none" strike="noStrike" cap="none">
                <a:solidFill>
                  <a:srgbClr val="FFFFFF"/>
                </a:solidFill>
                <a:latin typeface="Gill Sans"/>
                <a:ea typeface="Gill Sans"/>
                <a:cs typeface="Gill Sans"/>
                <a:sym typeface="Gill Sans"/>
              </a:defRPr>
            </a:lvl5pPr>
            <a:lvl6pPr marL="0" marR="0" lvl="5" indent="0" algn="ctr" rtl="0">
              <a:spcBef>
                <a:spcPts val="0"/>
              </a:spcBef>
              <a:buNone/>
              <a:defRPr sz="1100" b="0" i="0" u="none" strike="noStrike" cap="none">
                <a:solidFill>
                  <a:srgbClr val="FFFFFF"/>
                </a:solidFill>
                <a:latin typeface="Gill Sans"/>
                <a:ea typeface="Gill Sans"/>
                <a:cs typeface="Gill Sans"/>
                <a:sym typeface="Gill Sans"/>
              </a:defRPr>
            </a:lvl6pPr>
            <a:lvl7pPr marL="0" marR="0" lvl="6" indent="0" algn="ctr" rtl="0">
              <a:spcBef>
                <a:spcPts val="0"/>
              </a:spcBef>
              <a:buNone/>
              <a:defRPr sz="1100" b="0" i="0" u="none" strike="noStrike" cap="none">
                <a:solidFill>
                  <a:srgbClr val="FFFFFF"/>
                </a:solidFill>
                <a:latin typeface="Gill Sans"/>
                <a:ea typeface="Gill Sans"/>
                <a:cs typeface="Gill Sans"/>
                <a:sym typeface="Gill Sans"/>
              </a:defRPr>
            </a:lvl7pPr>
            <a:lvl8pPr marL="0" marR="0" lvl="7" indent="0" algn="ctr" rtl="0">
              <a:spcBef>
                <a:spcPts val="0"/>
              </a:spcBef>
              <a:buNone/>
              <a:defRPr sz="1100" b="0" i="0" u="none" strike="noStrike" cap="none">
                <a:solidFill>
                  <a:srgbClr val="FFFFFF"/>
                </a:solidFill>
                <a:latin typeface="Gill Sans"/>
                <a:ea typeface="Gill Sans"/>
                <a:cs typeface="Gill Sans"/>
                <a:sym typeface="Gill Sans"/>
              </a:defRPr>
            </a:lvl8pPr>
            <a:lvl9pPr marL="0" marR="0" lvl="8" indent="0" algn="ctr" rtl="0">
              <a:spcBef>
                <a:spcPts val="0"/>
              </a:spcBef>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marR="0" lvl="0" algn="ctr" rtl="0">
              <a:lnSpc>
                <a:spcPct val="90000"/>
              </a:lnSpc>
              <a:spcBef>
                <a:spcPts val="0"/>
              </a:spcBef>
              <a:spcAft>
                <a:spcPts val="0"/>
              </a:spcAft>
              <a:buClr>
                <a:srgbClr val="262626"/>
              </a:buClr>
              <a:buSzPts val="2800"/>
              <a:buFont typeface="Gill Sans"/>
              <a:buNone/>
              <a:defRPr sz="2800" b="0" i="0" u="none" strike="noStrike" cap="none">
                <a:solidFill>
                  <a:srgbClr val="262626"/>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13"/>
          <p:cNvSpPr txBox="1">
            <a:spLocks noGrp="1"/>
          </p:cNvSpPr>
          <p:nvPr>
            <p:ph type="body" idx="1"/>
          </p:nvPr>
        </p:nvSpPr>
        <p:spPr>
          <a:xfrm>
            <a:off x="2231136" y="2638044"/>
            <a:ext cx="7729728" cy="3101983"/>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1000"/>
              </a:spcBef>
              <a:spcAft>
                <a:spcPts val="0"/>
              </a:spcAft>
              <a:buClr>
                <a:schemeClr val="accent2"/>
              </a:buClr>
              <a:buSzPts val="1800"/>
              <a:buFont typeface="Arial"/>
              <a:buChar char="•"/>
              <a:defRPr sz="1800" b="0" i="0" u="none" strike="noStrike" cap="none">
                <a:solidFill>
                  <a:srgbClr val="262626"/>
                </a:solidFill>
                <a:latin typeface="Gill Sans"/>
                <a:ea typeface="Gill Sans"/>
                <a:cs typeface="Gill Sans"/>
                <a:sym typeface="Gill Sans"/>
              </a:defRPr>
            </a:lvl1pPr>
            <a:lvl2pPr marL="914400" marR="0" lvl="1"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2pPr>
            <a:lvl3pPr marL="1371600" marR="0" lvl="2"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3pPr>
            <a:lvl4pPr marL="1828800" marR="0" lvl="3"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4pPr>
            <a:lvl5pPr marL="2286000" marR="0" lvl="4"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5pPr>
            <a:lvl6pPr marL="2743200" marR="0" lvl="5"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6pPr>
            <a:lvl7pPr marL="3200400" marR="0" lvl="6"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7pPr>
            <a:lvl8pPr marL="3657600" marR="0" lvl="7"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8pPr>
            <a:lvl9pPr marL="4114800" marR="0" lvl="8"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9pPr>
          </a:lstStyle>
          <a:p>
            <a:endParaRPr/>
          </a:p>
        </p:txBody>
      </p:sp>
      <p:sp>
        <p:nvSpPr>
          <p:cNvPr id="24" name="Google Shape;24;p13"/>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25" name="Google Shape;25;p13"/>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26" name="Google Shape;26;p13"/>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marR="0" lvl="0" indent="0" algn="ctr" rtl="0">
              <a:spcBef>
                <a:spcPts val="0"/>
              </a:spcBef>
              <a:buNone/>
              <a:defRPr sz="1100" b="0" i="0" u="none" strike="noStrike" cap="none">
                <a:solidFill>
                  <a:srgbClr val="FFFFFF"/>
                </a:solidFill>
                <a:latin typeface="Gill Sans"/>
                <a:ea typeface="Gill Sans"/>
                <a:cs typeface="Gill Sans"/>
                <a:sym typeface="Gill Sans"/>
              </a:defRPr>
            </a:lvl1pPr>
            <a:lvl2pPr marL="0" marR="0" lvl="1" indent="0" algn="ctr" rtl="0">
              <a:spcBef>
                <a:spcPts val="0"/>
              </a:spcBef>
              <a:buNone/>
              <a:defRPr sz="1100" b="0" i="0" u="none" strike="noStrike" cap="none">
                <a:solidFill>
                  <a:srgbClr val="FFFFFF"/>
                </a:solidFill>
                <a:latin typeface="Gill Sans"/>
                <a:ea typeface="Gill Sans"/>
                <a:cs typeface="Gill Sans"/>
                <a:sym typeface="Gill Sans"/>
              </a:defRPr>
            </a:lvl2pPr>
            <a:lvl3pPr marL="0" marR="0" lvl="2" indent="0" algn="ctr" rtl="0">
              <a:spcBef>
                <a:spcPts val="0"/>
              </a:spcBef>
              <a:buNone/>
              <a:defRPr sz="1100" b="0" i="0" u="none" strike="noStrike" cap="none">
                <a:solidFill>
                  <a:srgbClr val="FFFFFF"/>
                </a:solidFill>
                <a:latin typeface="Gill Sans"/>
                <a:ea typeface="Gill Sans"/>
                <a:cs typeface="Gill Sans"/>
                <a:sym typeface="Gill Sans"/>
              </a:defRPr>
            </a:lvl3pPr>
            <a:lvl4pPr marL="0" marR="0" lvl="3" indent="0" algn="ctr" rtl="0">
              <a:spcBef>
                <a:spcPts val="0"/>
              </a:spcBef>
              <a:buNone/>
              <a:defRPr sz="1100" b="0" i="0" u="none" strike="noStrike" cap="none">
                <a:solidFill>
                  <a:srgbClr val="FFFFFF"/>
                </a:solidFill>
                <a:latin typeface="Gill Sans"/>
                <a:ea typeface="Gill Sans"/>
                <a:cs typeface="Gill Sans"/>
                <a:sym typeface="Gill Sans"/>
              </a:defRPr>
            </a:lvl4pPr>
            <a:lvl5pPr marL="0" marR="0" lvl="4" indent="0" algn="ctr" rtl="0">
              <a:spcBef>
                <a:spcPts val="0"/>
              </a:spcBef>
              <a:buNone/>
              <a:defRPr sz="1100" b="0" i="0" u="none" strike="noStrike" cap="none">
                <a:solidFill>
                  <a:srgbClr val="FFFFFF"/>
                </a:solidFill>
                <a:latin typeface="Gill Sans"/>
                <a:ea typeface="Gill Sans"/>
                <a:cs typeface="Gill Sans"/>
                <a:sym typeface="Gill Sans"/>
              </a:defRPr>
            </a:lvl5pPr>
            <a:lvl6pPr marL="0" marR="0" lvl="5" indent="0" algn="ctr" rtl="0">
              <a:spcBef>
                <a:spcPts val="0"/>
              </a:spcBef>
              <a:buNone/>
              <a:defRPr sz="1100" b="0" i="0" u="none" strike="noStrike" cap="none">
                <a:solidFill>
                  <a:srgbClr val="FFFFFF"/>
                </a:solidFill>
                <a:latin typeface="Gill Sans"/>
                <a:ea typeface="Gill Sans"/>
                <a:cs typeface="Gill Sans"/>
                <a:sym typeface="Gill Sans"/>
              </a:defRPr>
            </a:lvl6pPr>
            <a:lvl7pPr marL="0" marR="0" lvl="6" indent="0" algn="ctr" rtl="0">
              <a:spcBef>
                <a:spcPts val="0"/>
              </a:spcBef>
              <a:buNone/>
              <a:defRPr sz="1100" b="0" i="0" u="none" strike="noStrike" cap="none">
                <a:solidFill>
                  <a:srgbClr val="FFFFFF"/>
                </a:solidFill>
                <a:latin typeface="Gill Sans"/>
                <a:ea typeface="Gill Sans"/>
                <a:cs typeface="Gill Sans"/>
                <a:sym typeface="Gill Sans"/>
              </a:defRPr>
            </a:lvl7pPr>
            <a:lvl8pPr marL="0" marR="0" lvl="7" indent="0" algn="ctr" rtl="0">
              <a:spcBef>
                <a:spcPts val="0"/>
              </a:spcBef>
              <a:buNone/>
              <a:defRPr sz="1100" b="0" i="0" u="none" strike="noStrike" cap="none">
                <a:solidFill>
                  <a:srgbClr val="FFFFFF"/>
                </a:solidFill>
                <a:latin typeface="Gill Sans"/>
                <a:ea typeface="Gill Sans"/>
                <a:cs typeface="Gill Sans"/>
                <a:sym typeface="Gill Sans"/>
              </a:defRPr>
            </a:lvl8pPr>
            <a:lvl9pPr marL="0" marR="0" lvl="8" indent="0" algn="ctr" rtl="0">
              <a:spcBef>
                <a:spcPts val="0"/>
              </a:spcBef>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
          <p:cNvSpPr txBox="1">
            <a:spLocks noGrp="1"/>
          </p:cNvSpPr>
          <p:nvPr>
            <p:ph type="ctrTitle"/>
          </p:nvPr>
        </p:nvSpPr>
        <p:spPr>
          <a:xfrm>
            <a:off x="1600200" y="2386744"/>
            <a:ext cx="8991600"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fontScale="90000"/>
          </a:bodyPr>
          <a:lstStyle/>
          <a:p>
            <a:pPr marL="0" lvl="0" indent="0" algn="ctr" rtl="0">
              <a:lnSpc>
                <a:spcPct val="90000"/>
              </a:lnSpc>
              <a:spcBef>
                <a:spcPts val="0"/>
              </a:spcBef>
              <a:spcAft>
                <a:spcPts val="0"/>
              </a:spcAft>
              <a:buClr>
                <a:srgbClr val="262626"/>
              </a:buClr>
              <a:buSzPct val="100000"/>
              <a:buFont typeface="Gill Sans"/>
              <a:buNone/>
            </a:pPr>
            <a:r>
              <a:rPr lang="en-GB"/>
              <a:t>NATIONAL ASSOCIATION OF PRACTICE TEACHERS CONFERENCE</a:t>
            </a:r>
            <a:endParaRPr/>
          </a:p>
        </p:txBody>
      </p:sp>
      <p:sp>
        <p:nvSpPr>
          <p:cNvPr id="103" name="Google Shape;103;p1"/>
          <p:cNvSpPr txBox="1">
            <a:spLocks noGrp="1"/>
          </p:cNvSpPr>
          <p:nvPr>
            <p:ph type="subTitle" idx="1"/>
          </p:nvPr>
        </p:nvSpPr>
        <p:spPr>
          <a:xfrm>
            <a:off x="2695194" y="4352544"/>
            <a:ext cx="6801612" cy="1239894"/>
          </a:xfrm>
          <a:prstGeom prst="rect">
            <a:avLst/>
          </a:prstGeom>
          <a:noFill/>
          <a:ln>
            <a:noFill/>
          </a:ln>
        </p:spPr>
        <p:txBody>
          <a:bodyPr spcFirstLastPara="1" wrap="square" lIns="91425" tIns="45700" rIns="91425" bIns="45700" anchor="t" anchorCtr="0">
            <a:normAutofit fontScale="70000" lnSpcReduction="20000"/>
          </a:bodyPr>
          <a:lstStyle/>
          <a:p>
            <a:pPr marL="0" lvl="0" indent="0" algn="ctr" rtl="0">
              <a:lnSpc>
                <a:spcPct val="100000"/>
              </a:lnSpc>
              <a:spcBef>
                <a:spcPts val="0"/>
              </a:spcBef>
              <a:spcAft>
                <a:spcPts val="0"/>
              </a:spcAft>
              <a:buSzPct val="100000"/>
              <a:buNone/>
            </a:pPr>
            <a:r>
              <a:rPr lang="en-GB"/>
              <a:t>Practice Educator Professional Standards – Reviewing and Evidencing the Standards</a:t>
            </a:r>
            <a:endParaRPr/>
          </a:p>
          <a:p>
            <a:pPr marL="0" lvl="0" indent="0" algn="ctr" rtl="0">
              <a:lnSpc>
                <a:spcPct val="100000"/>
              </a:lnSpc>
              <a:spcBef>
                <a:spcPts val="1000"/>
              </a:spcBef>
              <a:spcAft>
                <a:spcPts val="0"/>
              </a:spcAft>
              <a:buSzPct val="100000"/>
              <a:buNone/>
            </a:pPr>
            <a:r>
              <a:rPr lang="en-GB"/>
              <a:t>Sarah Brown, Reader in Social Work, University of Kent</a:t>
            </a:r>
            <a:endParaRPr/>
          </a:p>
          <a:p>
            <a:pPr marL="0" lvl="0" indent="0" algn="ctr" rtl="0">
              <a:lnSpc>
                <a:spcPct val="100000"/>
              </a:lnSpc>
              <a:spcBef>
                <a:spcPts val="1000"/>
              </a:spcBef>
              <a:spcAft>
                <a:spcPts val="0"/>
              </a:spcAft>
              <a:buSzPct val="100000"/>
              <a:buNone/>
            </a:pPr>
            <a:r>
              <a:rPr lang="en-GB"/>
              <a:t>Polly Sykes, Lecturer, Director of Practice Learning, University of York</a:t>
            </a:r>
            <a:endParaRPr/>
          </a:p>
          <a:p>
            <a:pPr marL="0" lvl="0" indent="0" algn="ctr" rtl="0">
              <a:lnSpc>
                <a:spcPct val="100000"/>
              </a:lnSpc>
              <a:spcBef>
                <a:spcPts val="1000"/>
              </a:spcBef>
              <a:spcAft>
                <a:spcPts val="0"/>
              </a:spcAft>
              <a:buSzPct val="100000"/>
              <a:buNone/>
            </a:pPr>
            <a:r>
              <a:rPr lang="en-GB"/>
              <a:t>July 11</a:t>
            </a:r>
            <a:r>
              <a:rPr lang="en-GB" baseline="30000"/>
              <a:t>th</a:t>
            </a:r>
            <a:r>
              <a:rPr lang="en-GB"/>
              <a:t> 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2800"/>
              <a:buFont typeface="Gill Sans"/>
              <a:buNone/>
            </a:pPr>
            <a:r>
              <a:rPr lang="en-GB"/>
              <a:t>SLIDO.COM #</a:t>
            </a:r>
            <a:endParaRPr/>
          </a:p>
        </p:txBody>
      </p:sp>
      <p:sp>
        <p:nvSpPr>
          <p:cNvPr id="182" name="Google Shape;182;p10"/>
          <p:cNvSpPr txBox="1">
            <a:spLocks noGrp="1"/>
          </p:cNvSpPr>
          <p:nvPr>
            <p:ph type="body" idx="1"/>
          </p:nvPr>
        </p:nvSpPr>
        <p:spPr>
          <a:xfrm>
            <a:off x="1477108" y="2638044"/>
            <a:ext cx="8483756" cy="3101983"/>
          </a:xfrm>
          <a:prstGeom prst="rect">
            <a:avLst/>
          </a:prstGeom>
          <a:noFill/>
          <a:ln>
            <a:noFill/>
          </a:ln>
        </p:spPr>
        <p:txBody>
          <a:bodyPr spcFirstLastPara="1" wrap="square" lIns="91425" tIns="45700" rIns="91425" bIns="45700" anchor="t" anchorCtr="0">
            <a:normAutofit fontScale="62500" lnSpcReduction="20000"/>
          </a:bodyPr>
          <a:lstStyle/>
          <a:p>
            <a:pPr marL="228600" lvl="0" indent="-228600" algn="l" rtl="0">
              <a:lnSpc>
                <a:spcPct val="100000"/>
              </a:lnSpc>
              <a:spcBef>
                <a:spcPts val="0"/>
              </a:spcBef>
              <a:spcAft>
                <a:spcPts val="0"/>
              </a:spcAft>
              <a:buSzPct val="100000"/>
              <a:buChar char="•"/>
            </a:pPr>
            <a:r>
              <a:rPr lang="en-GB" sz="5400"/>
              <a:t>What is value-informed practice education?</a:t>
            </a:r>
            <a:endParaRPr/>
          </a:p>
          <a:p>
            <a:pPr marL="228600" lvl="0" indent="-228600" algn="l" rtl="0">
              <a:lnSpc>
                <a:spcPct val="100000"/>
              </a:lnSpc>
              <a:spcBef>
                <a:spcPts val="1000"/>
              </a:spcBef>
              <a:spcAft>
                <a:spcPts val="0"/>
              </a:spcAft>
              <a:buSzPct val="100000"/>
              <a:buChar char="•"/>
            </a:pPr>
            <a:r>
              <a:rPr lang="en-GB" sz="5400"/>
              <a:t>How are people with lived experiences contributing to practice education and assessment?</a:t>
            </a:r>
            <a:endParaRPr/>
          </a:p>
          <a:p>
            <a:pPr marL="228600" lvl="0" indent="-228600" algn="l" rtl="0">
              <a:lnSpc>
                <a:spcPct val="100000"/>
              </a:lnSpc>
              <a:spcBef>
                <a:spcPts val="1000"/>
              </a:spcBef>
              <a:spcAft>
                <a:spcPts val="0"/>
              </a:spcAft>
              <a:buSzPct val="100000"/>
              <a:buChar char="•"/>
            </a:pPr>
            <a:r>
              <a:rPr lang="en-GB" sz="5400"/>
              <a:t>What theories and models can support value-informed practice education</a:t>
            </a:r>
            <a:endParaRPr/>
          </a:p>
          <a:p>
            <a:pPr marL="228600" lvl="0" indent="-14287" algn="l" rtl="0">
              <a:lnSpc>
                <a:spcPct val="100000"/>
              </a:lnSpc>
              <a:spcBef>
                <a:spcPts val="1000"/>
              </a:spcBef>
              <a:spcAft>
                <a:spcPts val="0"/>
              </a:spcAft>
              <a:buSzPct val="100000"/>
              <a:buNone/>
            </a:pPr>
            <a:endParaRPr sz="5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1"/>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2800"/>
              <a:buFont typeface="Gill Sans"/>
              <a:buNone/>
            </a:pPr>
            <a:r>
              <a:rPr lang="en-GB"/>
              <a:t>PEPS: Implementation</a:t>
            </a:r>
            <a:endParaRPr/>
          </a:p>
        </p:txBody>
      </p:sp>
      <p:sp>
        <p:nvSpPr>
          <p:cNvPr id="189" name="Google Shape;189;p11"/>
          <p:cNvSpPr txBox="1">
            <a:spLocks noGrp="1"/>
          </p:cNvSpPr>
          <p:nvPr>
            <p:ph type="body" idx="1"/>
          </p:nvPr>
        </p:nvSpPr>
        <p:spPr>
          <a:xfrm>
            <a:off x="679625" y="2638050"/>
            <a:ext cx="4855800" cy="310200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1000"/>
              </a:spcBef>
              <a:spcAft>
                <a:spcPts val="0"/>
              </a:spcAft>
              <a:buNone/>
            </a:pPr>
            <a:r>
              <a:rPr lang="en-GB" sz="2400"/>
              <a:t>Please choose a Domain in your group.</a:t>
            </a:r>
            <a:endParaRPr sz="2400"/>
          </a:p>
          <a:p>
            <a:pPr marL="228600" lvl="0" indent="0" algn="l" rtl="0">
              <a:lnSpc>
                <a:spcPct val="100000"/>
              </a:lnSpc>
              <a:spcBef>
                <a:spcPts val="1000"/>
              </a:spcBef>
              <a:spcAft>
                <a:spcPts val="0"/>
              </a:spcAft>
              <a:buNone/>
            </a:pPr>
            <a:r>
              <a:rPr lang="en-GB" sz="2400"/>
              <a:t>Outline ways in which this can be implemented and assessed in a value driven-way.</a:t>
            </a:r>
            <a:endParaRPr sz="2400"/>
          </a:p>
          <a:p>
            <a:pPr marL="228600" lvl="0" indent="0" algn="l" rtl="0">
              <a:lnSpc>
                <a:spcPct val="100000"/>
              </a:lnSpc>
              <a:spcBef>
                <a:spcPts val="1000"/>
              </a:spcBef>
              <a:spcAft>
                <a:spcPts val="0"/>
              </a:spcAft>
              <a:buNone/>
            </a:pPr>
            <a:r>
              <a:rPr lang="en-GB" sz="2400"/>
              <a:t>Do you have any examples/resources to share?</a:t>
            </a:r>
            <a:endParaRPr sz="2400"/>
          </a:p>
        </p:txBody>
      </p:sp>
      <p:pic>
        <p:nvPicPr>
          <p:cNvPr id="190" name="Google Shape;190;p11"/>
          <p:cNvPicPr preferRelativeResize="0"/>
          <p:nvPr/>
        </p:nvPicPr>
        <p:blipFill>
          <a:blip r:embed="rId3">
            <a:alphaModFix/>
          </a:blip>
          <a:stretch>
            <a:fillRect/>
          </a:stretch>
        </p:blipFill>
        <p:spPr>
          <a:xfrm>
            <a:off x="6336423" y="2590037"/>
            <a:ext cx="5855577" cy="319804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2"/>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2800"/>
              <a:buFont typeface="Gill Sans"/>
              <a:buNone/>
            </a:pPr>
            <a:r>
              <a:rPr lang="en-GB"/>
              <a:t>PEPS: NEXT STEPS</a:t>
            </a:r>
            <a:endParaRPr/>
          </a:p>
        </p:txBody>
      </p:sp>
      <p:sp>
        <p:nvSpPr>
          <p:cNvPr id="196" name="Google Shape;196;p12"/>
          <p:cNvSpPr txBox="1">
            <a:spLocks noGrp="1"/>
          </p:cNvSpPr>
          <p:nvPr>
            <p:ph type="body" idx="1"/>
          </p:nvPr>
        </p:nvSpPr>
        <p:spPr>
          <a:xfrm>
            <a:off x="992525" y="2243150"/>
            <a:ext cx="10356600" cy="43644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0"/>
              </a:spcBef>
              <a:spcAft>
                <a:spcPts val="0"/>
              </a:spcAft>
              <a:buSzPts val="1018"/>
              <a:buNone/>
            </a:pPr>
            <a:r>
              <a:rPr lang="en-GB" sz="2165"/>
              <a:t>What do you see in the future for Practice Education?</a:t>
            </a:r>
            <a:endParaRPr sz="2165"/>
          </a:p>
          <a:p>
            <a:pPr marL="228600" lvl="0" indent="0" algn="l" rtl="0">
              <a:lnSpc>
                <a:spcPct val="90000"/>
              </a:lnSpc>
              <a:spcBef>
                <a:spcPts val="0"/>
              </a:spcBef>
              <a:spcAft>
                <a:spcPts val="0"/>
              </a:spcAft>
              <a:buSzPts val="1018"/>
              <a:buNone/>
            </a:pPr>
            <a:r>
              <a:rPr lang="en-GB" sz="2165"/>
              <a:t>What do you need and from whom to implement the PEPS? Think about the following people/organisations:</a:t>
            </a:r>
            <a:endParaRPr sz="2165"/>
          </a:p>
          <a:p>
            <a:pPr marL="685800" lvl="0" indent="-251777" algn="l" rtl="0">
              <a:lnSpc>
                <a:spcPct val="90000"/>
              </a:lnSpc>
              <a:spcBef>
                <a:spcPts val="1000"/>
              </a:spcBef>
              <a:spcAft>
                <a:spcPts val="0"/>
              </a:spcAft>
              <a:buSzPts val="2165"/>
              <a:buChar char="•"/>
            </a:pPr>
            <a:r>
              <a:rPr lang="en-GB" sz="2165"/>
              <a:t>BASW</a:t>
            </a:r>
            <a:endParaRPr sz="2165"/>
          </a:p>
          <a:p>
            <a:pPr marL="685800" lvl="0" indent="-251777" algn="l" rtl="0">
              <a:lnSpc>
                <a:spcPct val="90000"/>
              </a:lnSpc>
              <a:spcBef>
                <a:spcPts val="1000"/>
              </a:spcBef>
              <a:spcAft>
                <a:spcPts val="0"/>
              </a:spcAft>
              <a:buSzPts val="2165"/>
              <a:buChar char="•"/>
            </a:pPr>
            <a:r>
              <a:rPr lang="en-GB" sz="2165"/>
              <a:t>Employer</a:t>
            </a:r>
            <a:endParaRPr sz="2165"/>
          </a:p>
          <a:p>
            <a:pPr marL="685800" lvl="0" indent="-251777" algn="l" rtl="0">
              <a:lnSpc>
                <a:spcPct val="90000"/>
              </a:lnSpc>
              <a:spcBef>
                <a:spcPts val="1000"/>
              </a:spcBef>
              <a:spcAft>
                <a:spcPts val="0"/>
              </a:spcAft>
              <a:buSzPts val="2165"/>
              <a:buChar char="•"/>
            </a:pPr>
            <a:r>
              <a:rPr lang="en-GB" sz="2165"/>
              <a:t>Placement providers</a:t>
            </a:r>
            <a:endParaRPr sz="2165"/>
          </a:p>
          <a:p>
            <a:pPr marL="685800" lvl="0" indent="-251777" algn="l" rtl="0">
              <a:lnSpc>
                <a:spcPct val="90000"/>
              </a:lnSpc>
              <a:spcBef>
                <a:spcPts val="1000"/>
              </a:spcBef>
              <a:spcAft>
                <a:spcPts val="0"/>
              </a:spcAft>
              <a:buSzPts val="2165"/>
              <a:buChar char="•"/>
            </a:pPr>
            <a:r>
              <a:rPr lang="en-GB" sz="2165"/>
              <a:t>Higher Education Institution</a:t>
            </a:r>
            <a:endParaRPr sz="2165"/>
          </a:p>
          <a:p>
            <a:pPr marL="685800" lvl="0" indent="-251777" algn="l" rtl="0">
              <a:lnSpc>
                <a:spcPct val="90000"/>
              </a:lnSpc>
              <a:spcBef>
                <a:spcPts val="1000"/>
              </a:spcBef>
              <a:spcAft>
                <a:spcPts val="0"/>
              </a:spcAft>
              <a:buSzPts val="2165"/>
              <a:buChar char="•"/>
            </a:pPr>
            <a:r>
              <a:rPr lang="en-GB" sz="2165"/>
              <a:t>Social Work England</a:t>
            </a:r>
            <a:endParaRPr sz="2165"/>
          </a:p>
          <a:p>
            <a:pPr marL="685800" lvl="0" indent="0" algn="l" rtl="0">
              <a:lnSpc>
                <a:spcPct val="90000"/>
              </a:lnSpc>
              <a:spcBef>
                <a:spcPts val="1000"/>
              </a:spcBef>
              <a:spcAft>
                <a:spcPts val="0"/>
              </a:spcAft>
              <a:buSzPts val="1018"/>
              <a:buNone/>
            </a:pPr>
            <a:endParaRPr sz="2165"/>
          </a:p>
          <a:p>
            <a:pPr marL="0" lvl="0" indent="0" algn="l" rtl="0">
              <a:lnSpc>
                <a:spcPct val="90000"/>
              </a:lnSpc>
              <a:spcBef>
                <a:spcPts val="1000"/>
              </a:spcBef>
              <a:spcAft>
                <a:spcPts val="0"/>
              </a:spcAft>
              <a:buSzPts val="1018"/>
              <a:buNone/>
            </a:pPr>
            <a:r>
              <a:rPr lang="en-GB" sz="2165"/>
              <a:t>Do you have any resources to share for practice education? Please email polly.sykes@york.ac.uk</a:t>
            </a:r>
            <a:endParaRPr sz="2265"/>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255a38e75d3_0_6"/>
          <p:cNvSpPr txBox="1">
            <a:spLocks noGrp="1"/>
          </p:cNvSpPr>
          <p:nvPr>
            <p:ph type="title"/>
          </p:nvPr>
        </p:nvSpPr>
        <p:spPr>
          <a:xfrm>
            <a:off x="2231100" y="107450"/>
            <a:ext cx="7322100" cy="8115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2800"/>
              <a:buFont typeface="Gill Sans"/>
              <a:buNone/>
            </a:pPr>
            <a:r>
              <a:rPr lang="en-GB"/>
              <a:t>PEPS Refresh 2022 - how do you feel?</a:t>
            </a:r>
            <a:endParaRPr/>
          </a:p>
        </p:txBody>
      </p:sp>
      <p:pic>
        <p:nvPicPr>
          <p:cNvPr id="110" name="Google Shape;110;g255a38e75d3_0_6" descr="Squirrel holding up it's paws"/>
          <p:cNvPicPr preferRelativeResize="0"/>
          <p:nvPr/>
        </p:nvPicPr>
        <p:blipFill>
          <a:blip r:embed="rId3">
            <a:alphaModFix/>
          </a:blip>
          <a:stretch>
            <a:fillRect/>
          </a:stretch>
        </p:blipFill>
        <p:spPr>
          <a:xfrm>
            <a:off x="241350" y="1052700"/>
            <a:ext cx="3923400" cy="2669775"/>
          </a:xfrm>
          <a:prstGeom prst="rect">
            <a:avLst/>
          </a:prstGeom>
          <a:noFill/>
          <a:ln>
            <a:noFill/>
          </a:ln>
        </p:spPr>
      </p:pic>
      <p:pic>
        <p:nvPicPr>
          <p:cNvPr id="111" name="Google Shape;111;g255a38e75d3_0_6"/>
          <p:cNvPicPr preferRelativeResize="0"/>
          <p:nvPr/>
        </p:nvPicPr>
        <p:blipFill>
          <a:blip r:embed="rId4">
            <a:alphaModFix/>
          </a:blip>
          <a:stretch>
            <a:fillRect/>
          </a:stretch>
        </p:blipFill>
        <p:spPr>
          <a:xfrm>
            <a:off x="4474450" y="1052700"/>
            <a:ext cx="3465410" cy="2669775"/>
          </a:xfrm>
          <a:prstGeom prst="rect">
            <a:avLst/>
          </a:prstGeom>
          <a:noFill/>
          <a:ln>
            <a:noFill/>
          </a:ln>
        </p:spPr>
      </p:pic>
      <p:pic>
        <p:nvPicPr>
          <p:cNvPr id="112" name="Google Shape;112;g255a38e75d3_0_6"/>
          <p:cNvPicPr preferRelativeResize="0"/>
          <p:nvPr/>
        </p:nvPicPr>
        <p:blipFill>
          <a:blip r:embed="rId5">
            <a:alphaModFix/>
          </a:blip>
          <a:stretch>
            <a:fillRect/>
          </a:stretch>
        </p:blipFill>
        <p:spPr>
          <a:xfrm>
            <a:off x="8249550" y="1052700"/>
            <a:ext cx="3772716" cy="2669775"/>
          </a:xfrm>
          <a:prstGeom prst="rect">
            <a:avLst/>
          </a:prstGeom>
          <a:noFill/>
          <a:ln>
            <a:noFill/>
          </a:ln>
        </p:spPr>
      </p:pic>
      <p:pic>
        <p:nvPicPr>
          <p:cNvPr id="113" name="Google Shape;113;g255a38e75d3_0_6"/>
          <p:cNvPicPr preferRelativeResize="0"/>
          <p:nvPr/>
        </p:nvPicPr>
        <p:blipFill>
          <a:blip r:embed="rId6">
            <a:alphaModFix/>
          </a:blip>
          <a:stretch>
            <a:fillRect/>
          </a:stretch>
        </p:blipFill>
        <p:spPr>
          <a:xfrm>
            <a:off x="241350" y="3856225"/>
            <a:ext cx="3923400" cy="2864416"/>
          </a:xfrm>
          <a:prstGeom prst="rect">
            <a:avLst/>
          </a:prstGeom>
          <a:noFill/>
          <a:ln>
            <a:noFill/>
          </a:ln>
        </p:spPr>
      </p:pic>
      <p:pic>
        <p:nvPicPr>
          <p:cNvPr id="114" name="Google Shape;114;g255a38e75d3_0_6"/>
          <p:cNvPicPr preferRelativeResize="0"/>
          <p:nvPr/>
        </p:nvPicPr>
        <p:blipFill>
          <a:blip r:embed="rId7">
            <a:alphaModFix/>
          </a:blip>
          <a:stretch>
            <a:fillRect/>
          </a:stretch>
        </p:blipFill>
        <p:spPr>
          <a:xfrm>
            <a:off x="4317150" y="3874875"/>
            <a:ext cx="3871549" cy="2830725"/>
          </a:xfrm>
          <a:prstGeom prst="rect">
            <a:avLst/>
          </a:prstGeom>
          <a:noFill/>
          <a:ln>
            <a:noFill/>
          </a:ln>
        </p:spPr>
      </p:pic>
      <p:pic>
        <p:nvPicPr>
          <p:cNvPr id="115" name="Google Shape;115;g255a38e75d3_0_6"/>
          <p:cNvPicPr preferRelativeResize="0"/>
          <p:nvPr/>
        </p:nvPicPr>
        <p:blipFill>
          <a:blip r:embed="rId8">
            <a:alphaModFix/>
          </a:blip>
          <a:stretch>
            <a:fillRect/>
          </a:stretch>
        </p:blipFill>
        <p:spPr>
          <a:xfrm>
            <a:off x="8341098" y="3856225"/>
            <a:ext cx="3698502" cy="282170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
        <p:cNvGrpSpPr/>
        <p:nvPr/>
      </p:nvGrpSpPr>
      <p:grpSpPr>
        <a:xfrm>
          <a:off x="0" y="0"/>
          <a:ext cx="0" cy="0"/>
          <a:chOff x="0" y="0"/>
          <a:chExt cx="0" cy="0"/>
        </a:xfrm>
      </p:grpSpPr>
      <p:sp>
        <p:nvSpPr>
          <p:cNvPr id="120" name="Google Shape;120;p3"/>
          <p:cNvSpPr txBox="1">
            <a:spLocks noGrp="1"/>
          </p:cNvSpPr>
          <p:nvPr>
            <p:ph type="title"/>
          </p:nvPr>
        </p:nvSpPr>
        <p:spPr>
          <a:xfrm>
            <a:off x="7318675" y="273650"/>
            <a:ext cx="4610700" cy="27522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2800"/>
              <a:buFont typeface="Gill Sans"/>
              <a:buNone/>
            </a:pPr>
            <a:r>
              <a:rPr lang="en-GB"/>
              <a:t>OVERVIEW OF SESSION</a:t>
            </a:r>
            <a:endParaRPr/>
          </a:p>
        </p:txBody>
      </p:sp>
      <p:sp>
        <p:nvSpPr>
          <p:cNvPr id="121" name="Google Shape;121;p3"/>
          <p:cNvSpPr txBox="1">
            <a:spLocks noGrp="1"/>
          </p:cNvSpPr>
          <p:nvPr>
            <p:ph type="body" idx="1"/>
          </p:nvPr>
        </p:nvSpPr>
        <p:spPr>
          <a:xfrm>
            <a:off x="780675" y="670100"/>
            <a:ext cx="3993900" cy="5305800"/>
          </a:xfrm>
          <a:prstGeom prst="rect">
            <a:avLst/>
          </a:prstGeom>
          <a:solidFill>
            <a:srgbClr val="0000FF"/>
          </a:solidFill>
          <a:ln>
            <a:noFill/>
          </a:ln>
        </p:spPr>
        <p:txBody>
          <a:bodyPr spcFirstLastPara="1" wrap="square" lIns="91425" tIns="45700" rIns="91425" bIns="45700" anchor="t" anchorCtr="0">
            <a:normAutofit/>
          </a:bodyPr>
          <a:lstStyle/>
          <a:p>
            <a:pPr marL="228600" lvl="0" indent="0" algn="l" rtl="0">
              <a:lnSpc>
                <a:spcPct val="100000"/>
              </a:lnSpc>
              <a:spcBef>
                <a:spcPts val="1000"/>
              </a:spcBef>
              <a:spcAft>
                <a:spcPts val="0"/>
              </a:spcAft>
              <a:buNone/>
            </a:pPr>
            <a:endParaRPr/>
          </a:p>
          <a:p>
            <a:pPr marL="228600" lvl="0" indent="0" algn="l" rtl="0">
              <a:spcBef>
                <a:spcPts val="0"/>
              </a:spcBef>
              <a:spcAft>
                <a:spcPts val="0"/>
              </a:spcAft>
              <a:buNone/>
            </a:pPr>
            <a:r>
              <a:rPr lang="en-GB" sz="3200" b="1">
                <a:solidFill>
                  <a:schemeClr val="lt1"/>
                </a:solidFill>
              </a:rPr>
              <a:t>Context and purpose of the PEPS Refresh</a:t>
            </a:r>
            <a:endParaRPr sz="3200" b="1">
              <a:solidFill>
                <a:schemeClr val="lt1"/>
              </a:solidFill>
            </a:endParaRPr>
          </a:p>
          <a:p>
            <a:pPr marL="228600" lvl="0" indent="0" algn="l" rtl="0">
              <a:spcBef>
                <a:spcPts val="0"/>
              </a:spcBef>
              <a:spcAft>
                <a:spcPts val="0"/>
              </a:spcAft>
              <a:buNone/>
            </a:pPr>
            <a:endParaRPr sz="3200" b="1">
              <a:solidFill>
                <a:schemeClr val="lt1"/>
              </a:solidFill>
            </a:endParaRPr>
          </a:p>
          <a:p>
            <a:pPr marL="228600" lvl="0" indent="0" algn="l" rtl="0">
              <a:spcBef>
                <a:spcPts val="0"/>
              </a:spcBef>
              <a:spcAft>
                <a:spcPts val="0"/>
              </a:spcAft>
              <a:buNone/>
            </a:pPr>
            <a:r>
              <a:rPr lang="en-GB" sz="3200" b="1">
                <a:solidFill>
                  <a:schemeClr val="lt1"/>
                </a:solidFill>
              </a:rPr>
              <a:t>Key outcomes of the ‘refresh’</a:t>
            </a:r>
            <a:endParaRPr sz="3200" b="1">
              <a:solidFill>
                <a:schemeClr val="lt1"/>
              </a:solidFill>
            </a:endParaRPr>
          </a:p>
          <a:p>
            <a:pPr marL="228600" lvl="0" indent="0" algn="l" rtl="0">
              <a:spcBef>
                <a:spcPts val="1000"/>
              </a:spcBef>
              <a:spcAft>
                <a:spcPts val="0"/>
              </a:spcAft>
              <a:buNone/>
            </a:pPr>
            <a:r>
              <a:rPr lang="en-GB" sz="3200" b="1">
                <a:solidFill>
                  <a:schemeClr val="accent1"/>
                </a:solidFill>
              </a:rPr>
              <a:t>Implementation and next Steps</a:t>
            </a:r>
            <a:endParaRPr>
              <a:highlight>
                <a:srgbClr val="404040"/>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4"/>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2800"/>
              <a:buFont typeface="Gill Sans"/>
              <a:buNone/>
            </a:pPr>
            <a:r>
              <a:rPr lang="en-GB"/>
              <a:t>Context: The Journey to PEPS Refresh (refreshed!)</a:t>
            </a:r>
            <a:endParaRPr/>
          </a:p>
        </p:txBody>
      </p:sp>
      <p:sp>
        <p:nvSpPr>
          <p:cNvPr id="127" name="Google Shape;127;p4"/>
          <p:cNvSpPr txBox="1">
            <a:spLocks noGrp="1"/>
          </p:cNvSpPr>
          <p:nvPr>
            <p:ph type="body" idx="1"/>
          </p:nvPr>
        </p:nvSpPr>
        <p:spPr>
          <a:xfrm>
            <a:off x="2231125" y="2638050"/>
            <a:ext cx="7729800" cy="3980700"/>
          </a:xfrm>
          <a:prstGeom prst="rect">
            <a:avLst/>
          </a:prstGeom>
          <a:noFill/>
          <a:ln>
            <a:noFill/>
          </a:ln>
        </p:spPr>
        <p:txBody>
          <a:bodyPr spcFirstLastPara="1" wrap="square" lIns="91425" tIns="45700" rIns="91425" bIns="45700" anchor="t" anchorCtr="0">
            <a:normAutofit/>
          </a:bodyPr>
          <a:lstStyle/>
          <a:p>
            <a:pPr marL="228600" lvl="0" indent="-241300" algn="l" rtl="0">
              <a:spcBef>
                <a:spcPts val="1000"/>
              </a:spcBef>
              <a:spcAft>
                <a:spcPts val="0"/>
              </a:spcAft>
              <a:buSzPts val="2000"/>
              <a:buChar char="•"/>
            </a:pPr>
            <a:r>
              <a:rPr lang="en-GB" sz="2000"/>
              <a:t>The PEPS were initially developed by the College of Social Work</a:t>
            </a:r>
            <a:endParaRPr sz="2000"/>
          </a:p>
          <a:p>
            <a:pPr marL="228600" lvl="0" indent="-241300" algn="l" rtl="0">
              <a:spcBef>
                <a:spcPts val="1000"/>
              </a:spcBef>
              <a:spcAft>
                <a:spcPts val="0"/>
              </a:spcAft>
              <a:buSzPts val="2000"/>
              <a:buChar char="•"/>
            </a:pPr>
            <a:r>
              <a:rPr lang="en-GB" sz="2000"/>
              <a:t>However, in 2015 when the College closed no one took responsibility of PEPS</a:t>
            </a:r>
            <a:endParaRPr sz="2000"/>
          </a:p>
          <a:p>
            <a:pPr marL="228600" lvl="0" indent="-241300" algn="l" rtl="0">
              <a:spcBef>
                <a:spcPts val="1000"/>
              </a:spcBef>
              <a:spcAft>
                <a:spcPts val="0"/>
              </a:spcAft>
              <a:buSzPts val="2000"/>
              <a:buChar char="•"/>
            </a:pPr>
            <a:r>
              <a:rPr lang="en-GB" sz="2000"/>
              <a:t>In July 2017 a survey of stakeholders was undertaken by the PEPS refresh group in BASW England. Overall the results showed support for PEPS values and domains but variation in the quality of PE and the support given to Practice Educators. The PEPS guidance was published in 2019 and updated in 2020</a:t>
            </a:r>
            <a:endParaRPr sz="2000"/>
          </a:p>
          <a:p>
            <a:pPr marL="228600" lvl="0" indent="-241300" algn="l" rtl="0">
              <a:spcBef>
                <a:spcPts val="1000"/>
              </a:spcBef>
              <a:spcAft>
                <a:spcPts val="0"/>
              </a:spcAft>
              <a:buSzPts val="2000"/>
              <a:buChar char="•"/>
            </a:pPr>
            <a:r>
              <a:rPr lang="en-GB" sz="2000"/>
              <a:t>In 2022 BASW further commissioned to undertake a stakeholder review to respond to FAQ and embed anti-oppressive and anti-racist practice into the guidance.</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255a38e75d3_0_30"/>
          <p:cNvSpPr txBox="1">
            <a:spLocks noGrp="1"/>
          </p:cNvSpPr>
          <p:nvPr>
            <p:ph type="title"/>
          </p:nvPr>
        </p:nvSpPr>
        <p:spPr>
          <a:xfrm>
            <a:off x="2231136" y="964692"/>
            <a:ext cx="7729800" cy="1188600"/>
          </a:xfrm>
          <a:prstGeom prst="rect">
            <a:avLst/>
          </a:prstGeom>
        </p:spPr>
        <p:txBody>
          <a:bodyPr spcFirstLastPara="1" wrap="square" lIns="182875" tIns="182875" rIns="182875" bIns="182875" anchor="ctr" anchorCtr="0">
            <a:normAutofit/>
          </a:bodyPr>
          <a:lstStyle/>
          <a:p>
            <a:pPr marL="0" lvl="0" indent="0" algn="ctr" rtl="0">
              <a:spcBef>
                <a:spcPts val="0"/>
              </a:spcBef>
              <a:spcAft>
                <a:spcPts val="0"/>
              </a:spcAft>
              <a:buNone/>
            </a:pPr>
            <a:r>
              <a:rPr lang="en-GB"/>
              <a:t>CONTEXT: NEED FOR INCLUSION</a:t>
            </a:r>
            <a:endParaRPr/>
          </a:p>
        </p:txBody>
      </p:sp>
      <p:sp>
        <p:nvSpPr>
          <p:cNvPr id="134" name="Google Shape;134;g255a38e75d3_0_30"/>
          <p:cNvSpPr txBox="1">
            <a:spLocks noGrp="1"/>
          </p:cNvSpPr>
          <p:nvPr>
            <p:ph type="body" idx="1"/>
          </p:nvPr>
        </p:nvSpPr>
        <p:spPr>
          <a:xfrm>
            <a:off x="2231136" y="2638044"/>
            <a:ext cx="7729800" cy="31020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800"/>
              <a:buFont typeface="Arial"/>
              <a:buNone/>
            </a:pPr>
            <a:r>
              <a:rPr lang="en-GB">
                <a:solidFill>
                  <a:srgbClr val="616161"/>
                </a:solidFill>
                <a:latin typeface="Calibri"/>
                <a:ea typeface="Calibri"/>
                <a:cs typeface="Calibri"/>
                <a:sym typeface="Calibri"/>
              </a:rPr>
              <a:t>Nationally, there is an ‘attainment gap’ in Social Work for minority ethnic students. Anecdotally, at a local level: </a:t>
            </a:r>
            <a:endParaRPr>
              <a:solidFill>
                <a:srgbClr val="616161"/>
              </a:solidFill>
              <a:latin typeface="Proxima Nova"/>
              <a:ea typeface="Proxima Nova"/>
              <a:cs typeface="Proxima Nova"/>
              <a:sym typeface="Proxima Nova"/>
            </a:endParaRPr>
          </a:p>
          <a:p>
            <a:pPr marL="457200" lvl="0" indent="-342900" algn="l" rtl="0">
              <a:lnSpc>
                <a:spcPct val="115000"/>
              </a:lnSpc>
              <a:spcBef>
                <a:spcPts val="0"/>
              </a:spcBef>
              <a:spcAft>
                <a:spcPts val="0"/>
              </a:spcAft>
              <a:buClr>
                <a:srgbClr val="616161"/>
              </a:buClr>
              <a:buSzPts val="1800"/>
              <a:buFont typeface="Calibri"/>
              <a:buChar char="-"/>
            </a:pPr>
            <a:r>
              <a:rPr lang="en-GB">
                <a:solidFill>
                  <a:srgbClr val="616161"/>
                </a:solidFill>
                <a:latin typeface="Calibri"/>
                <a:ea typeface="Calibri"/>
                <a:cs typeface="Calibri"/>
                <a:sym typeface="Calibri"/>
              </a:rPr>
              <a:t>More difficult to find placements</a:t>
            </a:r>
            <a:endParaRPr>
              <a:solidFill>
                <a:srgbClr val="616161"/>
              </a:solidFill>
              <a:latin typeface="Proxima Nova"/>
              <a:ea typeface="Proxima Nova"/>
              <a:cs typeface="Proxima Nova"/>
              <a:sym typeface="Proxima Nova"/>
            </a:endParaRPr>
          </a:p>
          <a:p>
            <a:pPr marL="457200" lvl="0" indent="-342900" algn="l" rtl="0">
              <a:lnSpc>
                <a:spcPct val="115000"/>
              </a:lnSpc>
              <a:spcBef>
                <a:spcPts val="0"/>
              </a:spcBef>
              <a:spcAft>
                <a:spcPts val="0"/>
              </a:spcAft>
              <a:buClr>
                <a:srgbClr val="616161"/>
              </a:buClr>
              <a:buSzPts val="1800"/>
              <a:buFont typeface="Calibri"/>
              <a:buChar char="-"/>
            </a:pPr>
            <a:r>
              <a:rPr lang="en-GB">
                <a:solidFill>
                  <a:srgbClr val="616161"/>
                </a:solidFill>
                <a:latin typeface="Calibri"/>
                <a:ea typeface="Calibri"/>
                <a:cs typeface="Calibri"/>
                <a:sym typeface="Calibri"/>
              </a:rPr>
              <a:t>More likely to have concerns raised about their progress on placement</a:t>
            </a:r>
            <a:endParaRPr>
              <a:solidFill>
                <a:srgbClr val="616161"/>
              </a:solidFill>
              <a:latin typeface="Proxima Nova"/>
              <a:ea typeface="Proxima Nova"/>
              <a:cs typeface="Proxima Nova"/>
              <a:sym typeface="Proxima Nova"/>
            </a:endParaRPr>
          </a:p>
          <a:p>
            <a:pPr marL="457200" lvl="0" indent="-342900" algn="l" rtl="0">
              <a:lnSpc>
                <a:spcPct val="115000"/>
              </a:lnSpc>
              <a:spcBef>
                <a:spcPts val="0"/>
              </a:spcBef>
              <a:spcAft>
                <a:spcPts val="0"/>
              </a:spcAft>
              <a:buClr>
                <a:srgbClr val="616161"/>
              </a:buClr>
              <a:buSzPts val="1800"/>
              <a:buFont typeface="Calibri"/>
              <a:buChar char="-"/>
            </a:pPr>
            <a:r>
              <a:rPr lang="en-GB">
                <a:solidFill>
                  <a:srgbClr val="616161"/>
                </a:solidFill>
                <a:latin typeface="Calibri"/>
                <a:ea typeface="Calibri"/>
                <a:cs typeface="Calibri"/>
                <a:sym typeface="Calibri"/>
              </a:rPr>
              <a:t>More likely to require action plans and</a:t>
            </a:r>
            <a:endParaRPr>
              <a:solidFill>
                <a:srgbClr val="616161"/>
              </a:solidFill>
              <a:latin typeface="Proxima Nova"/>
              <a:ea typeface="Proxima Nova"/>
              <a:cs typeface="Proxima Nova"/>
              <a:sym typeface="Proxima Nova"/>
            </a:endParaRPr>
          </a:p>
          <a:p>
            <a:pPr marL="457200" lvl="0" indent="-342900" algn="l" rtl="0">
              <a:lnSpc>
                <a:spcPct val="115000"/>
              </a:lnSpc>
              <a:spcBef>
                <a:spcPts val="0"/>
              </a:spcBef>
              <a:spcAft>
                <a:spcPts val="0"/>
              </a:spcAft>
              <a:buClr>
                <a:srgbClr val="616161"/>
              </a:buClr>
              <a:buSzPts val="1800"/>
              <a:buFont typeface="Calibri"/>
              <a:buChar char="-"/>
            </a:pPr>
            <a:r>
              <a:rPr lang="en-GB">
                <a:solidFill>
                  <a:srgbClr val="616161"/>
                </a:solidFill>
                <a:latin typeface="Calibri"/>
                <a:ea typeface="Calibri"/>
                <a:cs typeface="Calibri"/>
                <a:sym typeface="Calibri"/>
              </a:rPr>
              <a:t>More likely to fail a placement </a:t>
            </a:r>
            <a:endParaRPr>
              <a:solidFill>
                <a:srgbClr val="616161"/>
              </a:solidFill>
              <a:latin typeface="Calibri"/>
              <a:ea typeface="Calibri"/>
              <a:cs typeface="Calibri"/>
              <a:sym typeface="Calibri"/>
            </a:endParaRPr>
          </a:p>
          <a:p>
            <a:pPr marL="4114800" lvl="0" indent="0" algn="l" rtl="0">
              <a:lnSpc>
                <a:spcPct val="115000"/>
              </a:lnSpc>
              <a:spcBef>
                <a:spcPts val="0"/>
              </a:spcBef>
              <a:spcAft>
                <a:spcPts val="0"/>
              </a:spcAft>
              <a:buNone/>
            </a:pPr>
            <a:r>
              <a:rPr lang="en-GB"/>
              <a:t>Devenney et al. 2021</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Clr>
                <a:schemeClr val="dk1"/>
              </a:buClr>
              <a:buSzPts val="1800"/>
              <a:buFont typeface="Arial"/>
              <a:buNone/>
            </a:pPr>
            <a:r>
              <a:rPr lang="en-GB"/>
              <a:t>Evidence suggests other ‘protected characteristics’ experience similar patterns.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255a38e75d3_0_36"/>
          <p:cNvSpPr txBox="1">
            <a:spLocks noGrp="1"/>
          </p:cNvSpPr>
          <p:nvPr>
            <p:ph type="title"/>
          </p:nvPr>
        </p:nvSpPr>
        <p:spPr>
          <a:xfrm>
            <a:off x="2231136" y="964692"/>
            <a:ext cx="7729800" cy="1188600"/>
          </a:xfrm>
          <a:prstGeom prst="rect">
            <a:avLst/>
          </a:prstGeom>
        </p:spPr>
        <p:txBody>
          <a:bodyPr spcFirstLastPara="1" wrap="square" lIns="182875" tIns="182875" rIns="182875" bIns="182875" anchor="ctr" anchorCtr="0">
            <a:normAutofit/>
          </a:bodyPr>
          <a:lstStyle/>
          <a:p>
            <a:pPr marL="0" lvl="0" indent="0" algn="ctr" rtl="0">
              <a:spcBef>
                <a:spcPts val="0"/>
              </a:spcBef>
              <a:spcAft>
                <a:spcPts val="0"/>
              </a:spcAft>
              <a:buNone/>
            </a:pPr>
            <a:r>
              <a:rPr lang="en-GB"/>
              <a:t>Context: Experience</a:t>
            </a:r>
            <a:endParaRPr/>
          </a:p>
        </p:txBody>
      </p:sp>
      <p:sp>
        <p:nvSpPr>
          <p:cNvPr id="141" name="Google Shape;141;g255a38e75d3_0_36"/>
          <p:cNvSpPr txBox="1">
            <a:spLocks noGrp="1"/>
          </p:cNvSpPr>
          <p:nvPr>
            <p:ph type="body" idx="1"/>
          </p:nvPr>
        </p:nvSpPr>
        <p:spPr>
          <a:xfrm>
            <a:off x="1951824" y="2578675"/>
            <a:ext cx="8288400" cy="3289800"/>
          </a:xfrm>
          <a:prstGeom prst="rect">
            <a:avLst/>
          </a:prstGeom>
        </p:spPr>
        <p:txBody>
          <a:bodyPr spcFirstLastPara="1" wrap="square" lIns="91425" tIns="45700" rIns="91425" bIns="45700" anchor="t" anchorCtr="0">
            <a:normAutofit lnSpcReduction="20000"/>
          </a:bodyPr>
          <a:lstStyle/>
          <a:p>
            <a:pPr marL="457200" lvl="0" indent="-349250" algn="l" rtl="0">
              <a:spcBef>
                <a:spcPts val="1000"/>
              </a:spcBef>
              <a:spcAft>
                <a:spcPts val="0"/>
              </a:spcAft>
              <a:buSzPts val="1900"/>
              <a:buChar char="•"/>
            </a:pPr>
            <a:r>
              <a:rPr lang="en-GB" sz="1900"/>
              <a:t>Students worried about how they will be received “Am I gonna be...not welcome.  I wonder what people’s attitudes are going to be like” (student from an asian background in an all-white team)</a:t>
            </a:r>
            <a:endParaRPr sz="1900"/>
          </a:p>
          <a:p>
            <a:pPr marL="457200" lvl="0" indent="-349250" algn="l" rtl="0">
              <a:spcBef>
                <a:spcPts val="1000"/>
              </a:spcBef>
              <a:spcAft>
                <a:spcPts val="0"/>
              </a:spcAft>
              <a:buSzPts val="1900"/>
              <a:buChar char="•"/>
            </a:pPr>
            <a:r>
              <a:rPr lang="en-GB" sz="1900"/>
              <a:t>Students’ lived experiences of placement ‘ I was sitting in my car crying’ because I felt so excluded from the team which was all white.</a:t>
            </a:r>
            <a:endParaRPr sz="1900"/>
          </a:p>
          <a:p>
            <a:pPr marL="457200" lvl="0" indent="-349250" algn="l" rtl="0">
              <a:spcBef>
                <a:spcPts val="1000"/>
              </a:spcBef>
              <a:spcAft>
                <a:spcPts val="0"/>
              </a:spcAft>
              <a:buSzPts val="1900"/>
              <a:buChar char="•"/>
            </a:pPr>
            <a:r>
              <a:rPr lang="en-GB" sz="1900"/>
              <a:t>PE’s unsure about how to approach diversity “I think in the past we have pretended that it isn’t an issue and we are colour-blind, and actually what we know is that that isn’t helpful, we actually need to talk about difference.” </a:t>
            </a:r>
            <a:endParaRPr sz="1900"/>
          </a:p>
          <a:p>
            <a:pPr marL="457200" lvl="0" indent="-349250" algn="l" rtl="0">
              <a:spcBef>
                <a:spcPts val="1000"/>
              </a:spcBef>
              <a:spcAft>
                <a:spcPts val="0"/>
              </a:spcAft>
              <a:buSzPts val="1900"/>
              <a:buChar char="•"/>
            </a:pPr>
            <a:r>
              <a:rPr lang="en-GB" sz="1900"/>
              <a:t>Community responses “We know there is racism out within the community and…it’s fair to say the student will encounter it” (PE)</a:t>
            </a:r>
            <a:endParaRPr sz="1900"/>
          </a:p>
          <a:p>
            <a:pPr marL="0" lvl="0" indent="0" algn="l" rtl="0">
              <a:spcBef>
                <a:spcPts val="1000"/>
              </a:spcBef>
              <a:spcAft>
                <a:spcPts val="0"/>
              </a:spcAft>
              <a:buNone/>
            </a:pPr>
            <a:endParaRPr sz="19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6"/>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2800"/>
              <a:buFont typeface="Gill Sans"/>
              <a:buNone/>
            </a:pPr>
            <a:r>
              <a:rPr lang="en-GB"/>
              <a:t>NATIONAL ENGAGEMENT PROCESS</a:t>
            </a:r>
            <a:endParaRPr/>
          </a:p>
        </p:txBody>
      </p:sp>
      <p:grpSp>
        <p:nvGrpSpPr>
          <p:cNvPr id="147" name="Google Shape;147;p6"/>
          <p:cNvGrpSpPr/>
          <p:nvPr/>
        </p:nvGrpSpPr>
        <p:grpSpPr>
          <a:xfrm>
            <a:off x="2234283" y="2740188"/>
            <a:ext cx="7723434" cy="2898447"/>
            <a:chOff x="3845" y="101763"/>
            <a:chExt cx="7723434" cy="2898447"/>
          </a:xfrm>
        </p:grpSpPr>
        <p:sp>
          <p:nvSpPr>
            <p:cNvPr id="148" name="Google Shape;148;p6"/>
            <p:cNvSpPr/>
            <p:nvPr/>
          </p:nvSpPr>
          <p:spPr>
            <a:xfrm>
              <a:off x="3845" y="101763"/>
              <a:ext cx="1811529" cy="1811529"/>
            </a:xfrm>
            <a:prstGeom prst="roundRect">
              <a:avLst>
                <a:gd name="adj" fmla="val 10000"/>
              </a:avLst>
            </a:prstGeom>
            <a:blipFill rotWithShape="1">
              <a:blip r:embed="rId3">
                <a:alphaModFix/>
              </a:blip>
              <a:stretch>
                <a:fillRect/>
              </a:stretch>
            </a:blip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298745" y="1188681"/>
              <a:ext cx="1811529" cy="1811529"/>
            </a:xfrm>
            <a:prstGeom prst="roundRect">
              <a:avLst>
                <a:gd name="adj" fmla="val 10000"/>
              </a:avLst>
            </a:prstGeom>
            <a:solidFill>
              <a:srgbClr val="002060"/>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txBox="1"/>
            <p:nvPr/>
          </p:nvSpPr>
          <p:spPr>
            <a:xfrm>
              <a:off x="351803" y="1241739"/>
              <a:ext cx="1705413" cy="1705413"/>
            </a:xfrm>
            <a:prstGeom prst="rect">
              <a:avLst/>
            </a:prstGeom>
            <a:noFill/>
            <a:ln>
              <a:noFill/>
            </a:ln>
          </p:spPr>
          <p:txBody>
            <a:bodyPr spcFirstLastPara="1" wrap="square" lIns="57150" tIns="57150" rIns="57150" bIns="57150" anchor="t" anchorCtr="0">
              <a:noAutofit/>
            </a:bodyPr>
            <a:lstStyle/>
            <a:p>
              <a:pPr marL="0" marR="0" lvl="0" indent="0" algn="l" rtl="0">
                <a:lnSpc>
                  <a:spcPct val="90000"/>
                </a:lnSpc>
                <a:spcBef>
                  <a:spcPts val="0"/>
                </a:spcBef>
                <a:spcAft>
                  <a:spcPts val="0"/>
                </a:spcAft>
                <a:buClr>
                  <a:schemeClr val="lt1"/>
                </a:buClr>
                <a:buSzPts val="1500"/>
                <a:buFont typeface="Gill Sans"/>
                <a:buNone/>
              </a:pPr>
              <a:r>
                <a:rPr lang="en-GB" sz="1500" b="0" i="0" u="none" strike="noStrike" cap="none">
                  <a:solidFill>
                    <a:schemeClr val="lt1"/>
                  </a:solidFill>
                  <a:latin typeface="Gill Sans"/>
                  <a:ea typeface="Gill Sans"/>
                  <a:cs typeface="Gill Sans"/>
                  <a:sym typeface="Gill Sans"/>
                </a:rPr>
                <a:t>Initial Scoping Review</a:t>
              </a:r>
              <a:endParaRPr/>
            </a:p>
            <a:p>
              <a:pPr marL="114300" marR="0" lvl="1" indent="-114300" algn="l" rtl="0">
                <a:lnSpc>
                  <a:spcPct val="90000"/>
                </a:lnSpc>
                <a:spcBef>
                  <a:spcPts val="525"/>
                </a:spcBef>
                <a:spcAft>
                  <a:spcPts val="0"/>
                </a:spcAft>
                <a:buClr>
                  <a:schemeClr val="lt1"/>
                </a:buClr>
                <a:buSzPts val="1200"/>
                <a:buFont typeface="Gill Sans"/>
                <a:buChar char="•"/>
              </a:pPr>
              <a:r>
                <a:rPr lang="en-GB" sz="1200" b="0" i="0" u="none" strike="noStrike" cap="none">
                  <a:solidFill>
                    <a:schemeClr val="lt1"/>
                  </a:solidFill>
                  <a:latin typeface="Gill Sans"/>
                  <a:ea typeface="Gill Sans"/>
                  <a:cs typeface="Gill Sans"/>
                  <a:sym typeface="Gill Sans"/>
                </a:rPr>
                <a:t>PWLE</a:t>
              </a:r>
              <a:endParaRPr/>
            </a:p>
            <a:p>
              <a:pPr marL="114300" marR="0" lvl="1" indent="-114300" algn="l" rtl="0">
                <a:lnSpc>
                  <a:spcPct val="90000"/>
                </a:lnSpc>
                <a:spcBef>
                  <a:spcPts val="180"/>
                </a:spcBef>
                <a:spcAft>
                  <a:spcPts val="0"/>
                </a:spcAft>
                <a:buClr>
                  <a:schemeClr val="lt1"/>
                </a:buClr>
                <a:buSzPts val="1200"/>
                <a:buFont typeface="Gill Sans"/>
                <a:buChar char="•"/>
              </a:pPr>
              <a:r>
                <a:rPr lang="en-GB" sz="1200" b="0" i="0" u="none" strike="noStrike" cap="none">
                  <a:solidFill>
                    <a:schemeClr val="lt1"/>
                  </a:solidFill>
                  <a:latin typeface="Gill Sans"/>
                  <a:ea typeface="Gill Sans"/>
                  <a:cs typeface="Gill Sans"/>
                  <a:sym typeface="Gill Sans"/>
                </a:rPr>
                <a:t>Students</a:t>
              </a:r>
              <a:endParaRPr/>
            </a:p>
            <a:p>
              <a:pPr marL="114300" marR="0" lvl="1" indent="-114300" algn="l" rtl="0">
                <a:lnSpc>
                  <a:spcPct val="90000"/>
                </a:lnSpc>
                <a:spcBef>
                  <a:spcPts val="180"/>
                </a:spcBef>
                <a:spcAft>
                  <a:spcPts val="0"/>
                </a:spcAft>
                <a:buClr>
                  <a:schemeClr val="lt1"/>
                </a:buClr>
                <a:buSzPts val="1200"/>
                <a:buFont typeface="Gill Sans"/>
                <a:buChar char="•"/>
              </a:pPr>
              <a:r>
                <a:rPr lang="en-GB" sz="1200" b="0" i="0" u="none" strike="noStrike" cap="none">
                  <a:solidFill>
                    <a:schemeClr val="lt1"/>
                  </a:solidFill>
                  <a:latin typeface="Gill Sans"/>
                  <a:ea typeface="Gill Sans"/>
                  <a:cs typeface="Gill Sans"/>
                  <a:sym typeface="Gill Sans"/>
                </a:rPr>
                <a:t>Employers</a:t>
              </a:r>
              <a:endParaRPr/>
            </a:p>
            <a:p>
              <a:pPr marL="114300" marR="0" lvl="1" indent="-114300" algn="l" rtl="0">
                <a:lnSpc>
                  <a:spcPct val="90000"/>
                </a:lnSpc>
                <a:spcBef>
                  <a:spcPts val="180"/>
                </a:spcBef>
                <a:spcAft>
                  <a:spcPts val="0"/>
                </a:spcAft>
                <a:buClr>
                  <a:schemeClr val="lt1"/>
                </a:buClr>
                <a:buSzPts val="1200"/>
                <a:buFont typeface="Gill Sans"/>
                <a:buChar char="•"/>
              </a:pPr>
              <a:r>
                <a:rPr lang="en-GB" sz="1200" b="0" i="0" u="none" strike="noStrike" cap="none">
                  <a:solidFill>
                    <a:schemeClr val="lt1"/>
                  </a:solidFill>
                  <a:latin typeface="Gill Sans"/>
                  <a:ea typeface="Gill Sans"/>
                  <a:cs typeface="Gill Sans"/>
                  <a:sym typeface="Gill Sans"/>
                </a:rPr>
                <a:t>Independent PE’s</a:t>
              </a:r>
              <a:endParaRPr/>
            </a:p>
            <a:p>
              <a:pPr marL="114300" marR="0" lvl="1" indent="-114300" algn="l" rtl="0">
                <a:lnSpc>
                  <a:spcPct val="90000"/>
                </a:lnSpc>
                <a:spcBef>
                  <a:spcPts val="180"/>
                </a:spcBef>
                <a:spcAft>
                  <a:spcPts val="0"/>
                </a:spcAft>
                <a:buClr>
                  <a:schemeClr val="lt1"/>
                </a:buClr>
                <a:buSzPts val="1200"/>
                <a:buFont typeface="Gill Sans"/>
                <a:buChar char="•"/>
              </a:pPr>
              <a:r>
                <a:rPr lang="en-GB" sz="1200" b="0" i="0" u="none" strike="noStrike" cap="none">
                  <a:solidFill>
                    <a:schemeClr val="lt1"/>
                  </a:solidFill>
                  <a:latin typeface="Gill Sans"/>
                  <a:ea typeface="Gill Sans"/>
                  <a:cs typeface="Gill Sans"/>
                  <a:sym typeface="Gill Sans"/>
                </a:rPr>
                <a:t>HEI</a:t>
              </a:r>
              <a:endParaRPr/>
            </a:p>
            <a:p>
              <a:pPr marL="114300" marR="0" lvl="1" indent="-114300" algn="l" rtl="0">
                <a:lnSpc>
                  <a:spcPct val="90000"/>
                </a:lnSpc>
                <a:spcBef>
                  <a:spcPts val="180"/>
                </a:spcBef>
                <a:spcAft>
                  <a:spcPts val="0"/>
                </a:spcAft>
                <a:buClr>
                  <a:schemeClr val="lt1"/>
                </a:buClr>
                <a:buSzPts val="1200"/>
                <a:buFont typeface="Gill Sans"/>
                <a:buChar char="•"/>
              </a:pPr>
              <a:r>
                <a:rPr lang="en-GB" sz="1200" b="0" i="0" u="none" strike="noStrike" cap="none">
                  <a:solidFill>
                    <a:schemeClr val="lt1"/>
                  </a:solidFill>
                  <a:latin typeface="Gill Sans"/>
                  <a:ea typeface="Gill Sans"/>
                  <a:cs typeface="Gill Sans"/>
                  <a:sym typeface="Gill Sans"/>
                </a:rPr>
                <a:t>Learning providers</a:t>
              </a:r>
              <a:endParaRPr/>
            </a:p>
          </p:txBody>
        </p:sp>
        <p:sp>
          <p:nvSpPr>
            <p:cNvPr id="151" name="Google Shape;151;p6"/>
            <p:cNvSpPr/>
            <p:nvPr/>
          </p:nvSpPr>
          <p:spPr>
            <a:xfrm>
              <a:off x="2164315" y="789886"/>
              <a:ext cx="348940" cy="435285"/>
            </a:xfrm>
            <a:prstGeom prst="rightArrow">
              <a:avLst>
                <a:gd name="adj1" fmla="val 60000"/>
                <a:gd name="adj2" fmla="val 50000"/>
              </a:avLst>
            </a:prstGeom>
            <a:solidFill>
              <a:srgbClr val="FAC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txBox="1"/>
            <p:nvPr/>
          </p:nvSpPr>
          <p:spPr>
            <a:xfrm>
              <a:off x="2164315" y="876943"/>
              <a:ext cx="244258" cy="26117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200"/>
                <a:buFont typeface="Gill Sans"/>
                <a:buNone/>
              </a:pPr>
              <a:endParaRPr sz="1200" b="0" i="0" u="none" strike="noStrike" cap="none">
                <a:solidFill>
                  <a:schemeClr val="lt1"/>
                </a:solidFill>
                <a:latin typeface="Gill Sans"/>
                <a:ea typeface="Gill Sans"/>
                <a:cs typeface="Gill Sans"/>
                <a:sym typeface="Gill Sans"/>
              </a:endParaRPr>
            </a:p>
          </p:txBody>
        </p:sp>
        <p:sp>
          <p:nvSpPr>
            <p:cNvPr id="153" name="Google Shape;153;p6"/>
            <p:cNvSpPr/>
            <p:nvPr/>
          </p:nvSpPr>
          <p:spPr>
            <a:xfrm>
              <a:off x="2812347" y="101763"/>
              <a:ext cx="1811529" cy="1811529"/>
            </a:xfrm>
            <a:prstGeom prst="roundRect">
              <a:avLst>
                <a:gd name="adj" fmla="val 10000"/>
              </a:avLst>
            </a:prstGeom>
            <a:blipFill rotWithShape="1">
              <a:blip r:embed="rId4">
                <a:alphaModFix/>
              </a:blip>
              <a:stretch>
                <a:fillRect/>
              </a:stretch>
            </a:blip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a:off x="3107247" y="1188681"/>
              <a:ext cx="1811529" cy="1811529"/>
            </a:xfrm>
            <a:prstGeom prst="roundRect">
              <a:avLst>
                <a:gd name="adj" fmla="val 10000"/>
              </a:avLst>
            </a:prstGeom>
            <a:solidFill>
              <a:srgbClr val="002060"/>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txBox="1"/>
            <p:nvPr/>
          </p:nvSpPr>
          <p:spPr>
            <a:xfrm>
              <a:off x="3160305" y="1241739"/>
              <a:ext cx="1705413" cy="1705413"/>
            </a:xfrm>
            <a:prstGeom prst="rect">
              <a:avLst/>
            </a:prstGeom>
            <a:noFill/>
            <a:ln>
              <a:noFill/>
            </a:ln>
          </p:spPr>
          <p:txBody>
            <a:bodyPr spcFirstLastPara="1" wrap="square" lIns="57150" tIns="57150" rIns="57150" bIns="57150" anchor="t" anchorCtr="0">
              <a:noAutofit/>
            </a:bodyPr>
            <a:lstStyle/>
            <a:p>
              <a:pPr marL="0" marR="0" lvl="0" indent="0" algn="l" rtl="0">
                <a:lnSpc>
                  <a:spcPct val="90000"/>
                </a:lnSpc>
                <a:spcBef>
                  <a:spcPts val="0"/>
                </a:spcBef>
                <a:spcAft>
                  <a:spcPts val="0"/>
                </a:spcAft>
                <a:buClr>
                  <a:schemeClr val="lt1"/>
                </a:buClr>
                <a:buSzPts val="1500"/>
                <a:buFont typeface="Gill Sans"/>
                <a:buNone/>
              </a:pPr>
              <a:r>
                <a:rPr lang="en-GB" sz="1500" b="0" i="0" u="none" strike="noStrike" cap="none">
                  <a:solidFill>
                    <a:schemeClr val="lt1"/>
                  </a:solidFill>
                  <a:latin typeface="Gill Sans"/>
                  <a:ea typeface="Gill Sans"/>
                  <a:cs typeface="Gill Sans"/>
                  <a:sym typeface="Gill Sans"/>
                </a:rPr>
                <a:t>Stakeholder meetings x 3</a:t>
              </a:r>
              <a:endParaRPr/>
            </a:p>
            <a:p>
              <a:pPr marL="114300" marR="0" lvl="1" indent="-114300" algn="l" rtl="0">
                <a:lnSpc>
                  <a:spcPct val="90000"/>
                </a:lnSpc>
                <a:spcBef>
                  <a:spcPts val="525"/>
                </a:spcBef>
                <a:spcAft>
                  <a:spcPts val="0"/>
                </a:spcAft>
                <a:buClr>
                  <a:schemeClr val="lt1"/>
                </a:buClr>
                <a:buSzPts val="1200"/>
                <a:buFont typeface="Gill Sans"/>
                <a:buChar char="•"/>
              </a:pPr>
              <a:r>
                <a:rPr lang="en-GB" sz="1200" b="0" i="0" u="none" strike="noStrike" cap="none">
                  <a:solidFill>
                    <a:schemeClr val="lt1"/>
                  </a:solidFill>
                  <a:latin typeface="Gill Sans"/>
                  <a:ea typeface="Gill Sans"/>
                  <a:cs typeface="Gill Sans"/>
                  <a:sym typeface="Gill Sans"/>
                </a:rPr>
                <a:t>PWLE</a:t>
              </a:r>
              <a:endParaRPr/>
            </a:p>
            <a:p>
              <a:pPr marL="114300" marR="0" lvl="1" indent="-114300" algn="l" rtl="0">
                <a:lnSpc>
                  <a:spcPct val="90000"/>
                </a:lnSpc>
                <a:spcBef>
                  <a:spcPts val="180"/>
                </a:spcBef>
                <a:spcAft>
                  <a:spcPts val="0"/>
                </a:spcAft>
                <a:buClr>
                  <a:schemeClr val="lt1"/>
                </a:buClr>
                <a:buSzPts val="1200"/>
                <a:buFont typeface="Gill Sans"/>
                <a:buChar char="•"/>
              </a:pPr>
              <a:r>
                <a:rPr lang="en-GB" sz="1200" b="0" i="0" u="none" strike="noStrike" cap="none">
                  <a:solidFill>
                    <a:schemeClr val="lt1"/>
                  </a:solidFill>
                  <a:latin typeface="Gill Sans"/>
                  <a:ea typeface="Gill Sans"/>
                  <a:cs typeface="Gill Sans"/>
                  <a:sym typeface="Gill Sans"/>
                </a:rPr>
                <a:t>Students</a:t>
              </a:r>
              <a:endParaRPr/>
            </a:p>
            <a:p>
              <a:pPr marL="114300" marR="0" lvl="1" indent="-114300" algn="l" rtl="0">
                <a:lnSpc>
                  <a:spcPct val="90000"/>
                </a:lnSpc>
                <a:spcBef>
                  <a:spcPts val="180"/>
                </a:spcBef>
                <a:spcAft>
                  <a:spcPts val="0"/>
                </a:spcAft>
                <a:buClr>
                  <a:schemeClr val="lt1"/>
                </a:buClr>
                <a:buSzPts val="1200"/>
                <a:buFont typeface="Gill Sans"/>
                <a:buChar char="•"/>
              </a:pPr>
              <a:r>
                <a:rPr lang="en-GB" sz="1200" b="0" i="0" u="none" strike="noStrike" cap="none">
                  <a:solidFill>
                    <a:schemeClr val="lt1"/>
                  </a:solidFill>
                  <a:latin typeface="Gill Sans"/>
                  <a:ea typeface="Gill Sans"/>
                  <a:cs typeface="Gill Sans"/>
                  <a:sym typeface="Gill Sans"/>
                </a:rPr>
                <a:t>Employers</a:t>
              </a:r>
              <a:endParaRPr/>
            </a:p>
            <a:p>
              <a:pPr marL="114300" marR="0" lvl="1" indent="-114300" algn="l" rtl="0">
                <a:lnSpc>
                  <a:spcPct val="90000"/>
                </a:lnSpc>
                <a:spcBef>
                  <a:spcPts val="180"/>
                </a:spcBef>
                <a:spcAft>
                  <a:spcPts val="0"/>
                </a:spcAft>
                <a:buClr>
                  <a:schemeClr val="lt1"/>
                </a:buClr>
                <a:buSzPts val="1200"/>
                <a:buFont typeface="Gill Sans"/>
                <a:buChar char="•"/>
              </a:pPr>
              <a:r>
                <a:rPr lang="en-GB" sz="1200" b="0" i="0" u="none" strike="noStrike" cap="none">
                  <a:solidFill>
                    <a:schemeClr val="lt1"/>
                  </a:solidFill>
                  <a:latin typeface="Gill Sans"/>
                  <a:ea typeface="Gill Sans"/>
                  <a:cs typeface="Gill Sans"/>
                  <a:sym typeface="Gill Sans"/>
                </a:rPr>
                <a:t>Independent PE’s</a:t>
              </a:r>
              <a:endParaRPr/>
            </a:p>
            <a:p>
              <a:pPr marL="114300" marR="0" lvl="1" indent="-114300" algn="l" rtl="0">
                <a:lnSpc>
                  <a:spcPct val="90000"/>
                </a:lnSpc>
                <a:spcBef>
                  <a:spcPts val="180"/>
                </a:spcBef>
                <a:spcAft>
                  <a:spcPts val="0"/>
                </a:spcAft>
                <a:buClr>
                  <a:schemeClr val="lt1"/>
                </a:buClr>
                <a:buSzPts val="1200"/>
                <a:buFont typeface="Gill Sans"/>
                <a:buChar char="•"/>
              </a:pPr>
              <a:r>
                <a:rPr lang="en-GB" sz="1200" b="0" i="0" u="none" strike="noStrike" cap="none">
                  <a:solidFill>
                    <a:schemeClr val="lt1"/>
                  </a:solidFill>
                  <a:latin typeface="Gill Sans"/>
                  <a:ea typeface="Gill Sans"/>
                  <a:cs typeface="Gill Sans"/>
                  <a:sym typeface="Gill Sans"/>
                </a:rPr>
                <a:t>HEI</a:t>
              </a:r>
              <a:endParaRPr/>
            </a:p>
            <a:p>
              <a:pPr marL="114300" marR="0" lvl="1" indent="-114300" algn="l" rtl="0">
                <a:lnSpc>
                  <a:spcPct val="90000"/>
                </a:lnSpc>
                <a:spcBef>
                  <a:spcPts val="180"/>
                </a:spcBef>
                <a:spcAft>
                  <a:spcPts val="0"/>
                </a:spcAft>
                <a:buClr>
                  <a:schemeClr val="lt1"/>
                </a:buClr>
                <a:buSzPts val="1200"/>
                <a:buFont typeface="Gill Sans"/>
                <a:buChar char="•"/>
              </a:pPr>
              <a:r>
                <a:rPr lang="en-GB" sz="1200" b="0" i="0" u="none" strike="noStrike" cap="none">
                  <a:solidFill>
                    <a:schemeClr val="lt1"/>
                  </a:solidFill>
                  <a:latin typeface="Gill Sans"/>
                  <a:ea typeface="Gill Sans"/>
                  <a:cs typeface="Gill Sans"/>
                  <a:sym typeface="Gill Sans"/>
                </a:rPr>
                <a:t>Learning providers</a:t>
              </a:r>
              <a:endParaRPr/>
            </a:p>
          </p:txBody>
        </p:sp>
        <p:sp>
          <p:nvSpPr>
            <p:cNvPr id="156" name="Google Shape;156;p6"/>
            <p:cNvSpPr/>
            <p:nvPr/>
          </p:nvSpPr>
          <p:spPr>
            <a:xfrm>
              <a:off x="4972817" y="789886"/>
              <a:ext cx="348940" cy="435285"/>
            </a:xfrm>
            <a:prstGeom prst="rightArrow">
              <a:avLst>
                <a:gd name="adj1" fmla="val 60000"/>
                <a:gd name="adj2" fmla="val 50000"/>
              </a:avLst>
            </a:prstGeom>
            <a:solidFill>
              <a:srgbClr val="FAC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txBox="1"/>
            <p:nvPr/>
          </p:nvSpPr>
          <p:spPr>
            <a:xfrm>
              <a:off x="4972817" y="876943"/>
              <a:ext cx="244258" cy="26117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200"/>
                <a:buFont typeface="Gill Sans"/>
                <a:buNone/>
              </a:pPr>
              <a:endParaRPr sz="1200" b="0" i="0" u="none" strike="noStrike" cap="none">
                <a:solidFill>
                  <a:schemeClr val="lt1"/>
                </a:solidFill>
                <a:latin typeface="Gill Sans"/>
                <a:ea typeface="Gill Sans"/>
                <a:cs typeface="Gill Sans"/>
                <a:sym typeface="Gill Sans"/>
              </a:endParaRPr>
            </a:p>
          </p:txBody>
        </p:sp>
        <p:sp>
          <p:nvSpPr>
            <p:cNvPr id="158" name="Google Shape;158;p6"/>
            <p:cNvSpPr/>
            <p:nvPr/>
          </p:nvSpPr>
          <p:spPr>
            <a:xfrm>
              <a:off x="5620850" y="101763"/>
              <a:ext cx="1811529" cy="1811529"/>
            </a:xfrm>
            <a:prstGeom prst="roundRect">
              <a:avLst>
                <a:gd name="adj" fmla="val 10000"/>
              </a:avLst>
            </a:prstGeom>
            <a:blipFill rotWithShape="1">
              <a:blip r:embed="rId5">
                <a:alphaModFix/>
              </a:blip>
              <a:stretch>
                <a:fillRect l="-23999" r="-23999"/>
              </a:stretch>
            </a:blip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a:off x="5915750" y="1188681"/>
              <a:ext cx="1811529" cy="1811529"/>
            </a:xfrm>
            <a:prstGeom prst="roundRect">
              <a:avLst>
                <a:gd name="adj" fmla="val 10000"/>
              </a:avLst>
            </a:prstGeom>
            <a:solidFill>
              <a:srgbClr val="002060"/>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txBox="1"/>
            <p:nvPr/>
          </p:nvSpPr>
          <p:spPr>
            <a:xfrm>
              <a:off x="5968808" y="1241739"/>
              <a:ext cx="1705413" cy="1705413"/>
            </a:xfrm>
            <a:prstGeom prst="rect">
              <a:avLst/>
            </a:prstGeom>
            <a:noFill/>
            <a:ln>
              <a:noFill/>
            </a:ln>
          </p:spPr>
          <p:txBody>
            <a:bodyPr spcFirstLastPara="1" wrap="square" lIns="57150" tIns="57150" rIns="57150" bIns="57150" anchor="t" anchorCtr="0">
              <a:noAutofit/>
            </a:bodyPr>
            <a:lstStyle/>
            <a:p>
              <a:pPr marL="0" marR="0" lvl="0" indent="0" algn="l" rtl="0">
                <a:lnSpc>
                  <a:spcPct val="90000"/>
                </a:lnSpc>
                <a:spcBef>
                  <a:spcPts val="0"/>
                </a:spcBef>
                <a:spcAft>
                  <a:spcPts val="0"/>
                </a:spcAft>
                <a:buClr>
                  <a:schemeClr val="lt1"/>
                </a:buClr>
                <a:buSzPts val="1500"/>
                <a:buFont typeface="Gill Sans"/>
                <a:buNone/>
              </a:pPr>
              <a:r>
                <a:rPr lang="en-GB" sz="1500" b="0" i="0" u="none" strike="noStrike" cap="none">
                  <a:solidFill>
                    <a:schemeClr val="lt1"/>
                  </a:solidFill>
                  <a:latin typeface="Gill Sans"/>
                  <a:ea typeface="Gill Sans"/>
                  <a:cs typeface="Gill Sans"/>
                  <a:sym typeface="Gill Sans"/>
                </a:rPr>
                <a:t>Working group  for drafts</a:t>
              </a:r>
              <a:endParaRPr/>
            </a:p>
            <a:p>
              <a:pPr marL="114300" marR="0" lvl="1" indent="-114300" algn="l" rtl="0">
                <a:lnSpc>
                  <a:spcPct val="90000"/>
                </a:lnSpc>
                <a:spcBef>
                  <a:spcPts val="525"/>
                </a:spcBef>
                <a:spcAft>
                  <a:spcPts val="0"/>
                </a:spcAft>
                <a:buClr>
                  <a:schemeClr val="lt1"/>
                </a:buClr>
                <a:buSzPts val="1200"/>
                <a:buFont typeface="Gill Sans"/>
                <a:buChar char="•"/>
              </a:pPr>
              <a:r>
                <a:rPr lang="en-GB" sz="1200" b="0" i="0" u="none" strike="noStrike" cap="none">
                  <a:solidFill>
                    <a:schemeClr val="lt1"/>
                  </a:solidFill>
                  <a:latin typeface="Gill Sans"/>
                  <a:ea typeface="Gill Sans"/>
                  <a:cs typeface="Gill Sans"/>
                  <a:sym typeface="Gill Sans"/>
                </a:rPr>
                <a:t>HEI</a:t>
              </a:r>
              <a:endParaRPr/>
            </a:p>
            <a:p>
              <a:pPr marL="114300" marR="0" lvl="1" indent="-114300" algn="l" rtl="0">
                <a:lnSpc>
                  <a:spcPct val="90000"/>
                </a:lnSpc>
                <a:spcBef>
                  <a:spcPts val="180"/>
                </a:spcBef>
                <a:spcAft>
                  <a:spcPts val="0"/>
                </a:spcAft>
                <a:buClr>
                  <a:schemeClr val="lt1"/>
                </a:buClr>
                <a:buSzPts val="1200"/>
                <a:buFont typeface="Gill Sans"/>
                <a:buChar char="•"/>
              </a:pPr>
              <a:r>
                <a:rPr lang="en-GB" sz="1200" b="0" i="0" u="none" strike="noStrike" cap="none">
                  <a:solidFill>
                    <a:schemeClr val="lt1"/>
                  </a:solidFill>
                  <a:latin typeface="Gill Sans"/>
                  <a:ea typeface="Gill Sans"/>
                  <a:cs typeface="Gill Sans"/>
                  <a:sym typeface="Gill Sans"/>
                </a:rPr>
                <a:t>Independent PE</a:t>
              </a:r>
              <a:endParaRPr/>
            </a:p>
            <a:p>
              <a:pPr marL="114300" marR="0" lvl="1" indent="-114300" algn="l" rtl="0">
                <a:lnSpc>
                  <a:spcPct val="90000"/>
                </a:lnSpc>
                <a:spcBef>
                  <a:spcPts val="180"/>
                </a:spcBef>
                <a:spcAft>
                  <a:spcPts val="0"/>
                </a:spcAft>
                <a:buClr>
                  <a:schemeClr val="lt1"/>
                </a:buClr>
                <a:buSzPts val="1200"/>
                <a:buFont typeface="Gill Sans"/>
                <a:buChar char="•"/>
              </a:pPr>
              <a:r>
                <a:rPr lang="en-GB" sz="1200" b="0" i="0" u="none" strike="noStrike" cap="none">
                  <a:solidFill>
                    <a:schemeClr val="lt1"/>
                  </a:solidFill>
                  <a:latin typeface="Gill Sans"/>
                  <a:ea typeface="Gill Sans"/>
                  <a:cs typeface="Gill Sans"/>
                  <a:sym typeface="Gill Sans"/>
                </a:rPr>
                <a:t>PWLE</a:t>
              </a:r>
              <a:endParaRPr/>
            </a:p>
            <a:p>
              <a:pPr marL="114300" marR="0" lvl="1" indent="-114300" algn="l" rtl="0">
                <a:lnSpc>
                  <a:spcPct val="90000"/>
                </a:lnSpc>
                <a:spcBef>
                  <a:spcPts val="180"/>
                </a:spcBef>
                <a:spcAft>
                  <a:spcPts val="0"/>
                </a:spcAft>
                <a:buClr>
                  <a:schemeClr val="lt1"/>
                </a:buClr>
                <a:buSzPts val="1200"/>
                <a:buFont typeface="Gill Sans"/>
                <a:buChar char="•"/>
              </a:pPr>
              <a:r>
                <a:rPr lang="en-GB" sz="1200" b="0" i="0" u="none" strike="noStrike" cap="none">
                  <a:solidFill>
                    <a:schemeClr val="lt1"/>
                  </a:solidFill>
                  <a:latin typeface="Gill Sans"/>
                  <a:ea typeface="Gill Sans"/>
                  <a:cs typeface="Gill Sans"/>
                  <a:sym typeface="Gill Sans"/>
                </a:rPr>
                <a:t>Employer (invited)</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8"/>
          <p:cNvSpPr txBox="1">
            <a:spLocks noGrp="1"/>
          </p:cNvSpPr>
          <p:nvPr>
            <p:ph type="title"/>
          </p:nvPr>
        </p:nvSpPr>
        <p:spPr>
          <a:xfrm>
            <a:off x="253600" y="463900"/>
            <a:ext cx="5496900" cy="1134600"/>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82875" tIns="182875" rIns="182875" bIns="182875" anchor="ctr" anchorCtr="1">
            <a:noAutofit/>
          </a:bodyPr>
          <a:lstStyle/>
          <a:p>
            <a:pPr marL="0" lvl="0" indent="0" algn="ctr" rtl="0">
              <a:lnSpc>
                <a:spcPct val="90000"/>
              </a:lnSpc>
              <a:spcBef>
                <a:spcPts val="0"/>
              </a:spcBef>
              <a:spcAft>
                <a:spcPts val="0"/>
              </a:spcAft>
              <a:buClr>
                <a:srgbClr val="262626"/>
              </a:buClr>
              <a:buSzPts val="2200"/>
              <a:buFont typeface="Gill Sans"/>
              <a:buNone/>
            </a:pPr>
            <a:r>
              <a:rPr lang="en-GB"/>
              <a:t>KEY OUTCOME 1: Clarity of process and roles</a:t>
            </a:r>
            <a:endParaRPr/>
          </a:p>
        </p:txBody>
      </p:sp>
      <p:pic>
        <p:nvPicPr>
          <p:cNvPr id="167" name="Google Shape;167;p8" descr="Argute Legacy: Literary Terminology List 2"/>
          <p:cNvPicPr preferRelativeResize="0">
            <a:picLocks noGrp="1"/>
          </p:cNvPicPr>
          <p:nvPr>
            <p:ph type="pic" idx="2"/>
          </p:nvPr>
        </p:nvPicPr>
        <p:blipFill rotWithShape="1">
          <a:blip r:embed="rId3">
            <a:alphaModFix/>
          </a:blip>
          <a:srcRect l="21498" r="21498"/>
          <a:stretch/>
        </p:blipFill>
        <p:spPr>
          <a:xfrm>
            <a:off x="6095999" y="0"/>
            <a:ext cx="6102097" cy="6858000"/>
          </a:xfrm>
          <a:prstGeom prst="rect">
            <a:avLst/>
          </a:prstGeom>
          <a:solidFill>
            <a:srgbClr val="BFBFBF"/>
          </a:solidFill>
          <a:ln>
            <a:noFill/>
          </a:ln>
        </p:spPr>
      </p:pic>
      <p:sp>
        <p:nvSpPr>
          <p:cNvPr id="168" name="Google Shape;168;p8"/>
          <p:cNvSpPr txBox="1">
            <a:spLocks noGrp="1"/>
          </p:cNvSpPr>
          <p:nvPr>
            <p:ph type="body" idx="1"/>
          </p:nvPr>
        </p:nvSpPr>
        <p:spPr>
          <a:xfrm>
            <a:off x="439750" y="1801400"/>
            <a:ext cx="5496900" cy="4815900"/>
          </a:xfrm>
          <a:prstGeom prst="rect">
            <a:avLst/>
          </a:prstGeom>
          <a:solidFill>
            <a:srgbClr val="BFBFBF"/>
          </a:solidFill>
          <a:ln w="9525" cap="flat" cmpd="sng">
            <a:solidFill>
              <a:srgbClr val="262626"/>
            </a:solidFill>
            <a:prstDash val="solid"/>
            <a:round/>
            <a:headEnd type="none" w="sm" len="sm"/>
            <a:tailEnd type="none" w="sm" len="sm"/>
          </a:ln>
        </p:spPr>
        <p:txBody>
          <a:bodyPr spcFirstLastPara="1" wrap="square" lIns="91425" tIns="45700" rIns="91425" bIns="45700" anchor="t" anchorCtr="1">
            <a:noAutofit/>
          </a:bodyPr>
          <a:lstStyle/>
          <a:p>
            <a:pPr marL="0" lvl="0" indent="0" algn="ctr" rtl="0">
              <a:spcBef>
                <a:spcPts val="1000"/>
              </a:spcBef>
              <a:spcAft>
                <a:spcPts val="0"/>
              </a:spcAft>
              <a:buClr>
                <a:schemeClr val="dk1"/>
              </a:buClr>
              <a:buSzPts val="1100"/>
              <a:buFont typeface="Arial"/>
              <a:buNone/>
            </a:pPr>
            <a:endParaRPr/>
          </a:p>
          <a:p>
            <a:pPr marL="0" lvl="0" indent="0" algn="l" rtl="0">
              <a:spcBef>
                <a:spcPts val="1000"/>
              </a:spcBef>
              <a:spcAft>
                <a:spcPts val="0"/>
              </a:spcAft>
              <a:buClr>
                <a:schemeClr val="dk1"/>
              </a:buClr>
              <a:buSzPts val="1100"/>
              <a:buFont typeface="Arial"/>
              <a:buNone/>
            </a:pPr>
            <a:r>
              <a:rPr lang="en-GB" sz="1800"/>
              <a:t>Clarity of roles and responsibilities: PEPS Trainee, Learner, Assessor and Mentor.</a:t>
            </a:r>
            <a:endParaRPr sz="1800"/>
          </a:p>
          <a:p>
            <a:pPr marL="0" lvl="0" indent="0" algn="l" rtl="0">
              <a:spcBef>
                <a:spcPts val="1000"/>
              </a:spcBef>
              <a:spcAft>
                <a:spcPts val="0"/>
              </a:spcAft>
              <a:buClr>
                <a:schemeClr val="dk1"/>
              </a:buClr>
              <a:buSzPts val="1100"/>
              <a:buFont typeface="Arial"/>
              <a:buNone/>
            </a:pPr>
            <a:r>
              <a:rPr lang="en-GB" sz="1800"/>
              <a:t>Updated glossary and abbreviations</a:t>
            </a:r>
            <a:endParaRPr sz="1800"/>
          </a:p>
          <a:p>
            <a:pPr marL="0" lvl="0" indent="0" algn="l" rtl="0">
              <a:spcBef>
                <a:spcPts val="1000"/>
              </a:spcBef>
              <a:spcAft>
                <a:spcPts val="0"/>
              </a:spcAft>
              <a:buClr>
                <a:schemeClr val="dk1"/>
              </a:buClr>
              <a:buSzPts val="1100"/>
              <a:buFont typeface="Arial"/>
              <a:buNone/>
            </a:pPr>
            <a:r>
              <a:rPr lang="en-GB" sz="1800"/>
              <a:t>Clearer guidance on stage of  learning and when/who can make decisions about student/learner performance.</a:t>
            </a:r>
            <a:endParaRPr sz="1800"/>
          </a:p>
          <a:p>
            <a:pPr marL="0" lvl="0" indent="0" algn="l" rtl="0">
              <a:spcBef>
                <a:spcPts val="1000"/>
              </a:spcBef>
              <a:spcAft>
                <a:spcPts val="0"/>
              </a:spcAft>
              <a:buClr>
                <a:schemeClr val="dk1"/>
              </a:buClr>
              <a:buSzPts val="1100"/>
              <a:buFont typeface="Arial"/>
              <a:buNone/>
            </a:pPr>
            <a:r>
              <a:rPr lang="en-GB" sz="1800">
                <a:solidFill>
                  <a:schemeClr val="lt1"/>
                </a:solidFill>
              </a:rPr>
              <a:t>Clearer expectations around programme content and evidencing the Domains</a:t>
            </a:r>
            <a:endParaRPr sz="1800">
              <a:solidFill>
                <a:schemeClr val="dk1"/>
              </a:solidFill>
            </a:endParaRPr>
          </a:p>
          <a:p>
            <a:pPr marL="0" lvl="0" indent="0" algn="l" rtl="0">
              <a:spcBef>
                <a:spcPts val="1000"/>
              </a:spcBef>
              <a:spcAft>
                <a:spcPts val="0"/>
              </a:spcAft>
              <a:buClr>
                <a:schemeClr val="dk1"/>
              </a:buClr>
              <a:buSzPts val="1100"/>
              <a:buFont typeface="Arial"/>
              <a:buNone/>
            </a:pPr>
            <a:r>
              <a:rPr lang="en-GB" sz="1800">
                <a:solidFill>
                  <a:schemeClr val="dk1"/>
                </a:solidFill>
              </a:rPr>
              <a:t>Outline of responsibilities in ensuring support and ongoing currency</a:t>
            </a:r>
            <a:endParaRPr sz="1800">
              <a:solidFill>
                <a:schemeClr val="dk1"/>
              </a:solidFill>
            </a:endParaRPr>
          </a:p>
          <a:p>
            <a:pPr marL="0" lvl="0" indent="0" algn="l" rtl="0">
              <a:spcBef>
                <a:spcPts val="1000"/>
              </a:spcBef>
              <a:spcAft>
                <a:spcPts val="0"/>
              </a:spcAft>
              <a:buClr>
                <a:schemeClr val="dk1"/>
              </a:buClr>
              <a:buSzPts val="1100"/>
              <a:buFont typeface="Arial"/>
              <a:buNone/>
            </a:pPr>
            <a:r>
              <a:rPr lang="en-GB" sz="1800">
                <a:solidFill>
                  <a:schemeClr val="dk1"/>
                </a:solidFill>
              </a:rPr>
              <a:t>Links to SWE Professional Standards and CPD</a:t>
            </a:r>
            <a:endParaRPr sz="1800">
              <a:solidFill>
                <a:schemeClr val="dk1"/>
              </a:solidFill>
            </a:endParaRPr>
          </a:p>
          <a:p>
            <a:pPr marL="0" lvl="0" indent="0" algn="ctr" rtl="0">
              <a:spcBef>
                <a:spcPts val="1000"/>
              </a:spcBef>
              <a:spcAft>
                <a:spcPts val="0"/>
              </a:spcAft>
              <a:buClr>
                <a:schemeClr val="dk1"/>
              </a:buClr>
              <a:buSzPts val="1100"/>
              <a:buFont typeface="Arial"/>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7"/>
          <p:cNvSpPr txBox="1">
            <a:spLocks noGrp="1"/>
          </p:cNvSpPr>
          <p:nvPr>
            <p:ph type="title"/>
          </p:nvPr>
        </p:nvSpPr>
        <p:spPr>
          <a:xfrm>
            <a:off x="672398" y="1092103"/>
            <a:ext cx="4494900" cy="1134600"/>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82875" tIns="182875" rIns="182875" bIns="182875" anchor="ctr" anchorCtr="1">
            <a:noAutofit/>
          </a:bodyPr>
          <a:lstStyle/>
          <a:p>
            <a:pPr marL="0" lvl="0" indent="0" algn="ctr" rtl="0">
              <a:lnSpc>
                <a:spcPct val="90000"/>
              </a:lnSpc>
              <a:spcBef>
                <a:spcPts val="0"/>
              </a:spcBef>
              <a:spcAft>
                <a:spcPts val="0"/>
              </a:spcAft>
              <a:buClr>
                <a:srgbClr val="262626"/>
              </a:buClr>
              <a:buSzPts val="2200"/>
              <a:buFont typeface="Gill Sans"/>
              <a:buNone/>
            </a:pPr>
            <a:r>
              <a:rPr lang="en-GB" sz="2400"/>
              <a:t>KEY OUTCOME 2: INFORMED BY VALUES</a:t>
            </a:r>
            <a:endParaRPr sz="2400"/>
          </a:p>
        </p:txBody>
      </p:sp>
      <p:pic>
        <p:nvPicPr>
          <p:cNvPr id="174" name="Google Shape;174;p7" descr="Why Is Living the Christian Ethic Important? | More Than Cake"/>
          <p:cNvPicPr preferRelativeResize="0">
            <a:picLocks noGrp="1"/>
          </p:cNvPicPr>
          <p:nvPr>
            <p:ph type="pic" idx="2"/>
          </p:nvPr>
        </p:nvPicPr>
        <p:blipFill rotWithShape="1">
          <a:blip r:embed="rId3">
            <a:alphaModFix/>
          </a:blip>
          <a:srcRect l="20438" r="20437"/>
          <a:stretch/>
        </p:blipFill>
        <p:spPr>
          <a:xfrm>
            <a:off x="6095999" y="0"/>
            <a:ext cx="6102097" cy="6858000"/>
          </a:xfrm>
          <a:prstGeom prst="rect">
            <a:avLst/>
          </a:prstGeom>
          <a:solidFill>
            <a:srgbClr val="BFBFBF"/>
          </a:solidFill>
          <a:ln>
            <a:noFill/>
          </a:ln>
        </p:spPr>
      </p:pic>
      <p:sp>
        <p:nvSpPr>
          <p:cNvPr id="175" name="Google Shape;175;p7"/>
          <p:cNvSpPr txBox="1">
            <a:spLocks noGrp="1"/>
          </p:cNvSpPr>
          <p:nvPr>
            <p:ph type="body" idx="1"/>
          </p:nvPr>
        </p:nvSpPr>
        <p:spPr>
          <a:xfrm>
            <a:off x="529250" y="2491925"/>
            <a:ext cx="4873500" cy="3847200"/>
          </a:xfrm>
          <a:prstGeom prst="rect">
            <a:avLst/>
          </a:prstGeom>
          <a:noFill/>
          <a:ln>
            <a:noFill/>
          </a:ln>
        </p:spPr>
        <p:txBody>
          <a:bodyPr spcFirstLastPara="1" wrap="square" lIns="91425" tIns="45700" rIns="91425" bIns="45700" anchor="t" anchorCtr="1">
            <a:noAutofit/>
          </a:bodyPr>
          <a:lstStyle/>
          <a:p>
            <a:pPr marL="0" lvl="0" indent="0" algn="l" rtl="0">
              <a:lnSpc>
                <a:spcPct val="100000"/>
              </a:lnSpc>
              <a:spcBef>
                <a:spcPts val="0"/>
              </a:spcBef>
              <a:spcAft>
                <a:spcPts val="0"/>
              </a:spcAft>
              <a:buSzPts val="2200"/>
              <a:buNone/>
            </a:pPr>
            <a:r>
              <a:rPr lang="en-GB" sz="2500">
                <a:solidFill>
                  <a:schemeClr val="dk1"/>
                </a:solidFill>
              </a:rPr>
              <a:t>Clearer links to our position on anti-oppressive and anti-racist practice.</a:t>
            </a:r>
            <a:endParaRPr sz="2500"/>
          </a:p>
          <a:p>
            <a:pPr marL="0" lvl="0" indent="0" algn="l" rtl="0">
              <a:lnSpc>
                <a:spcPct val="100000"/>
              </a:lnSpc>
              <a:spcBef>
                <a:spcPts val="1000"/>
              </a:spcBef>
              <a:spcAft>
                <a:spcPts val="0"/>
              </a:spcAft>
              <a:buSzPts val="2200"/>
              <a:buNone/>
            </a:pPr>
            <a:r>
              <a:rPr lang="en-GB" sz="2500">
                <a:solidFill>
                  <a:schemeClr val="dk1"/>
                </a:solidFill>
              </a:rPr>
              <a:t>Integration and mapping of the values statements</a:t>
            </a:r>
            <a:endParaRPr sz="2500"/>
          </a:p>
          <a:p>
            <a:pPr marL="0" lvl="0" indent="0" algn="l" rtl="0">
              <a:lnSpc>
                <a:spcPct val="100000"/>
              </a:lnSpc>
              <a:spcBef>
                <a:spcPts val="1000"/>
              </a:spcBef>
              <a:spcAft>
                <a:spcPts val="0"/>
              </a:spcAft>
              <a:buSzPts val="2200"/>
              <a:buNone/>
            </a:pPr>
            <a:r>
              <a:rPr lang="en-GB" sz="2500">
                <a:solidFill>
                  <a:schemeClr val="dk1"/>
                </a:solidFill>
              </a:rPr>
              <a:t>Integration of the updated Code of Ethics</a:t>
            </a:r>
            <a:endParaRPr sz="2500"/>
          </a:p>
          <a:p>
            <a:pPr marL="0" lvl="0" indent="0" algn="l" rtl="0">
              <a:lnSpc>
                <a:spcPct val="100000"/>
              </a:lnSpc>
              <a:spcBef>
                <a:spcPts val="1000"/>
              </a:spcBef>
              <a:spcAft>
                <a:spcPts val="0"/>
              </a:spcAft>
              <a:buSzPts val="2200"/>
              <a:buNone/>
            </a:pPr>
            <a:r>
              <a:rPr lang="en-GB" sz="2500">
                <a:solidFill>
                  <a:schemeClr val="dk1"/>
                </a:solidFill>
              </a:rPr>
              <a:t>Informed by partnership working</a:t>
            </a:r>
            <a:endParaRPr sz="2500"/>
          </a:p>
          <a:p>
            <a:pPr marL="0" lvl="0" indent="0" algn="ctr" rtl="0">
              <a:lnSpc>
                <a:spcPct val="100000"/>
              </a:lnSpc>
              <a:spcBef>
                <a:spcPts val="1000"/>
              </a:spcBef>
              <a:spcAft>
                <a:spcPts val="0"/>
              </a:spcAft>
              <a:buSzPts val="1500"/>
              <a:buNone/>
            </a:pPr>
            <a:endParaRPr/>
          </a:p>
        </p:txBody>
      </p:sp>
    </p:spTree>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843</Words>
  <Application>Microsoft Office PowerPoint</Application>
  <PresentationFormat>Widescreen</PresentationFormat>
  <Paragraphs>104</Paragraphs>
  <Slides>12</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Proxima Nova</vt:lpstr>
      <vt:lpstr>Gill Sans</vt:lpstr>
      <vt:lpstr>Calibri</vt:lpstr>
      <vt:lpstr>Arial</vt:lpstr>
      <vt:lpstr>Parcel</vt:lpstr>
      <vt:lpstr>Parcel</vt:lpstr>
      <vt:lpstr>NATIONAL ASSOCIATION OF PRACTICE TEACHERS CONFERENCE</vt:lpstr>
      <vt:lpstr>PEPS Refresh 2022 - how do you feel?</vt:lpstr>
      <vt:lpstr>OVERVIEW OF SESSION</vt:lpstr>
      <vt:lpstr>Context: The Journey to PEPS Refresh (refreshed!)</vt:lpstr>
      <vt:lpstr>CONTEXT: NEED FOR INCLUSION</vt:lpstr>
      <vt:lpstr>Context: Experience</vt:lpstr>
      <vt:lpstr>NATIONAL ENGAGEMENT PROCESS</vt:lpstr>
      <vt:lpstr>KEY OUTCOME 1: Clarity of process and roles</vt:lpstr>
      <vt:lpstr>KEY OUTCOME 2: INFORMED BY VALUES</vt:lpstr>
      <vt:lpstr>SLIDO.COM #</vt:lpstr>
      <vt:lpstr>PEPS: Implementation</vt:lpstr>
      <vt:lpstr>PEPS: 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ASSOCIATION OF PRACTICE TEACHERS CONFERENCE</dc:title>
  <dc:creator>Sarah Brown</dc:creator>
  <cp:lastModifiedBy>Jillian Yates</cp:lastModifiedBy>
  <cp:revision>1</cp:revision>
  <dcterms:created xsi:type="dcterms:W3CDTF">2022-06-18T15:42:47Z</dcterms:created>
  <dcterms:modified xsi:type="dcterms:W3CDTF">2023-07-09T19:41:44Z</dcterms:modified>
</cp:coreProperties>
</file>