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4"/>
  </p:sldMasterIdLst>
  <p:sldIdLst>
    <p:sldId id="321" r:id="rId5"/>
    <p:sldId id="337" r:id="rId6"/>
    <p:sldId id="297" r:id="rId7"/>
    <p:sldId id="336" r:id="rId8"/>
    <p:sldId id="334" r:id="rId9"/>
    <p:sldId id="329" r:id="rId10"/>
    <p:sldId id="289" r:id="rId11"/>
    <p:sldId id="307" r:id="rId12"/>
    <p:sldId id="308" r:id="rId13"/>
    <p:sldId id="309" r:id="rId14"/>
    <p:sldId id="310" r:id="rId15"/>
    <p:sldId id="311" r:id="rId16"/>
    <p:sldId id="331" r:id="rId17"/>
    <p:sldId id="284" r:id="rId18"/>
  </p:sldIdLst>
  <p:sldSz cx="12192000" cy="6858000"/>
  <p:notesSz cx="6889750"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DFD"/>
    <a:srgbClr val="1DB5B5"/>
    <a:srgbClr val="C7E799"/>
    <a:srgbClr val="80AEBA"/>
    <a:srgbClr val="B16F0F"/>
    <a:srgbClr val="0CC6C2"/>
    <a:srgbClr val="FFFFCC"/>
    <a:srgbClr val="FFFFFF"/>
    <a:srgbClr val="FFCC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D6FFCD-732A-4E71-B82C-19A1FF256E48}" v="11" dt="2025-06-05T10:49:36.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94660"/>
  </p:normalViewPr>
  <p:slideViewPr>
    <p:cSldViewPr snapToGrid="0">
      <p:cViewPr>
        <p:scale>
          <a:sx n="84" d="100"/>
          <a:sy n="84" d="100"/>
        </p:scale>
        <p:origin x="960"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 Sarah" userId="87e9c5a6-78e8-4d52-a948-8d46aa5f3654" providerId="ADAL" clId="{9CC8A2BB-42FC-46E6-B2B8-61345E736F61}"/>
    <pc:docChg chg="undo custSel addSld delSld modSld modMainMaster">
      <pc:chgData name="Rose, Sarah" userId="87e9c5a6-78e8-4d52-a948-8d46aa5f3654" providerId="ADAL" clId="{9CC8A2BB-42FC-46E6-B2B8-61345E736F61}" dt="2024-05-29T10:38:39.959" v="658" actId="20577"/>
      <pc:docMkLst>
        <pc:docMk/>
      </pc:docMkLst>
      <pc:sldChg chg="addSp delSp modSp mod modTransition">
        <pc:chgData name="Rose, Sarah" userId="87e9c5a6-78e8-4d52-a948-8d46aa5f3654" providerId="ADAL" clId="{9CC8A2BB-42FC-46E6-B2B8-61345E736F61}" dt="2024-05-29T10:35:57.583" v="647" actId="14100"/>
        <pc:sldMkLst>
          <pc:docMk/>
          <pc:sldMk cId="224143655" sldId="284"/>
        </pc:sldMkLst>
      </pc:sldChg>
      <pc:sldChg chg="modSp mod modTransition">
        <pc:chgData name="Rose, Sarah" userId="87e9c5a6-78e8-4d52-a948-8d46aa5f3654" providerId="ADAL" clId="{9CC8A2BB-42FC-46E6-B2B8-61345E736F61}" dt="2024-05-29T10:22:56.687" v="384" actId="20577"/>
        <pc:sldMkLst>
          <pc:docMk/>
          <pc:sldMk cId="2566646689" sldId="289"/>
        </pc:sldMkLst>
      </pc:sldChg>
      <pc:sldChg chg="modSp mod modTransition">
        <pc:chgData name="Rose, Sarah" userId="87e9c5a6-78e8-4d52-a948-8d46aa5f3654" providerId="ADAL" clId="{9CC8A2BB-42FC-46E6-B2B8-61345E736F61}" dt="2024-05-29T09:58:39.533" v="336"/>
        <pc:sldMkLst>
          <pc:docMk/>
          <pc:sldMk cId="60218721" sldId="297"/>
        </pc:sldMkLst>
      </pc:sldChg>
      <pc:sldChg chg="addSp delSp modSp mod modTransition setBg">
        <pc:chgData name="Rose, Sarah" userId="87e9c5a6-78e8-4d52-a948-8d46aa5f3654" providerId="ADAL" clId="{9CC8A2BB-42FC-46E6-B2B8-61345E736F61}" dt="2024-05-29T10:14:56.564" v="371" actId="2711"/>
        <pc:sldMkLst>
          <pc:docMk/>
          <pc:sldMk cId="2860948107" sldId="299"/>
        </pc:sldMkLst>
      </pc:sldChg>
      <pc:sldChg chg="modSp mod modTransition">
        <pc:chgData name="Rose, Sarah" userId="87e9c5a6-78e8-4d52-a948-8d46aa5f3654" providerId="ADAL" clId="{9CC8A2BB-42FC-46E6-B2B8-61345E736F61}" dt="2024-05-29T09:58:39.533" v="336"/>
        <pc:sldMkLst>
          <pc:docMk/>
          <pc:sldMk cId="933367256" sldId="307"/>
        </pc:sldMkLst>
      </pc:sldChg>
      <pc:sldChg chg="modSp mod modTransition">
        <pc:chgData name="Rose, Sarah" userId="87e9c5a6-78e8-4d52-a948-8d46aa5f3654" providerId="ADAL" clId="{9CC8A2BB-42FC-46E6-B2B8-61345E736F61}" dt="2024-05-29T09:58:39.533" v="336"/>
        <pc:sldMkLst>
          <pc:docMk/>
          <pc:sldMk cId="2942994135" sldId="308"/>
        </pc:sldMkLst>
      </pc:sldChg>
      <pc:sldChg chg="modSp mod modTransition">
        <pc:chgData name="Rose, Sarah" userId="87e9c5a6-78e8-4d52-a948-8d46aa5f3654" providerId="ADAL" clId="{9CC8A2BB-42FC-46E6-B2B8-61345E736F61}" dt="2024-05-29T09:58:39.533" v="336"/>
        <pc:sldMkLst>
          <pc:docMk/>
          <pc:sldMk cId="3572056933" sldId="309"/>
        </pc:sldMkLst>
      </pc:sldChg>
      <pc:sldChg chg="modSp mod modTransition">
        <pc:chgData name="Rose, Sarah" userId="87e9c5a6-78e8-4d52-a948-8d46aa5f3654" providerId="ADAL" clId="{9CC8A2BB-42FC-46E6-B2B8-61345E736F61}" dt="2024-05-29T10:38:07.787" v="657" actId="20577"/>
        <pc:sldMkLst>
          <pc:docMk/>
          <pc:sldMk cId="3000125538" sldId="310"/>
        </pc:sldMkLst>
      </pc:sldChg>
      <pc:sldChg chg="modSp mod modTransition">
        <pc:chgData name="Rose, Sarah" userId="87e9c5a6-78e8-4d52-a948-8d46aa5f3654" providerId="ADAL" clId="{9CC8A2BB-42FC-46E6-B2B8-61345E736F61}" dt="2024-05-29T10:29:42.646" v="498" actId="20577"/>
        <pc:sldMkLst>
          <pc:docMk/>
          <pc:sldMk cId="938827480" sldId="311"/>
        </pc:sldMkLst>
      </pc:sldChg>
      <pc:sldChg chg="addSp delSp modSp mod modTransition setBg addAnim delAnim">
        <pc:chgData name="Rose, Sarah" userId="87e9c5a6-78e8-4d52-a948-8d46aa5f3654" providerId="ADAL" clId="{9CC8A2BB-42FC-46E6-B2B8-61345E736F61}" dt="2024-05-29T10:26:20.745" v="425" actId="26606"/>
        <pc:sldMkLst>
          <pc:docMk/>
          <pc:sldMk cId="2142608493" sldId="321"/>
        </pc:sldMkLst>
      </pc:sldChg>
      <pc:sldChg chg="del">
        <pc:chgData name="Rose, Sarah" userId="87e9c5a6-78e8-4d52-a948-8d46aa5f3654" providerId="ADAL" clId="{9CC8A2BB-42FC-46E6-B2B8-61345E736F61}" dt="2024-05-29T09:30:14.745" v="2" actId="2696"/>
        <pc:sldMkLst>
          <pc:docMk/>
          <pc:sldMk cId="30994417" sldId="322"/>
        </pc:sldMkLst>
      </pc:sldChg>
      <pc:sldChg chg="modSp mod modTransition">
        <pc:chgData name="Rose, Sarah" userId="87e9c5a6-78e8-4d52-a948-8d46aa5f3654" providerId="ADAL" clId="{9CC8A2BB-42FC-46E6-B2B8-61345E736F61}" dt="2024-05-29T09:58:39.533" v="336"/>
        <pc:sldMkLst>
          <pc:docMk/>
          <pc:sldMk cId="4247310027" sldId="323"/>
        </pc:sldMkLst>
      </pc:sldChg>
      <pc:sldChg chg="addSp delSp modSp mod modTransition">
        <pc:chgData name="Rose, Sarah" userId="87e9c5a6-78e8-4d52-a948-8d46aa5f3654" providerId="ADAL" clId="{9CC8A2BB-42FC-46E6-B2B8-61345E736F61}" dt="2024-05-29T10:27:04.134" v="428" actId="120"/>
        <pc:sldMkLst>
          <pc:docMk/>
          <pc:sldMk cId="2060997626" sldId="329"/>
        </pc:sldMkLst>
      </pc:sldChg>
      <pc:sldChg chg="del">
        <pc:chgData name="Rose, Sarah" userId="87e9c5a6-78e8-4d52-a948-8d46aa5f3654" providerId="ADAL" clId="{9CC8A2BB-42FC-46E6-B2B8-61345E736F61}" dt="2024-05-29T09:49:18.568" v="324" actId="2696"/>
        <pc:sldMkLst>
          <pc:docMk/>
          <pc:sldMk cId="426159605" sldId="330"/>
        </pc:sldMkLst>
      </pc:sldChg>
      <pc:sldChg chg="modSp mod modTransition">
        <pc:chgData name="Rose, Sarah" userId="87e9c5a6-78e8-4d52-a948-8d46aa5f3654" providerId="ADAL" clId="{9CC8A2BB-42FC-46E6-B2B8-61345E736F61}" dt="2024-05-29T10:38:39.959" v="658" actId="20577"/>
        <pc:sldMkLst>
          <pc:docMk/>
          <pc:sldMk cId="2751878163" sldId="331"/>
        </pc:sldMkLst>
      </pc:sldChg>
      <pc:sldChg chg="modTransition">
        <pc:chgData name="Rose, Sarah" userId="87e9c5a6-78e8-4d52-a948-8d46aa5f3654" providerId="ADAL" clId="{9CC8A2BB-42FC-46E6-B2B8-61345E736F61}" dt="2024-05-29T09:58:39.533" v="336"/>
        <pc:sldMkLst>
          <pc:docMk/>
          <pc:sldMk cId="3124227249" sldId="332"/>
        </pc:sldMkLst>
      </pc:sldChg>
      <pc:sldChg chg="del">
        <pc:chgData name="Rose, Sarah" userId="87e9c5a6-78e8-4d52-a948-8d46aa5f3654" providerId="ADAL" clId="{9CC8A2BB-42FC-46E6-B2B8-61345E736F61}" dt="2024-05-29T09:49:32.187" v="325" actId="2696"/>
        <pc:sldMkLst>
          <pc:docMk/>
          <pc:sldMk cId="226048687" sldId="333"/>
        </pc:sldMkLst>
      </pc:sldChg>
      <pc:sldChg chg="modSp mod modTransition">
        <pc:chgData name="Rose, Sarah" userId="87e9c5a6-78e8-4d52-a948-8d46aa5f3654" providerId="ADAL" clId="{9CC8A2BB-42FC-46E6-B2B8-61345E736F61}" dt="2024-05-29T10:16:30.635" v="379" actId="20577"/>
        <pc:sldMkLst>
          <pc:docMk/>
          <pc:sldMk cId="1062750427" sldId="334"/>
        </pc:sldMkLst>
      </pc:sldChg>
      <pc:sldChg chg="del">
        <pc:chgData name="Rose, Sarah" userId="87e9c5a6-78e8-4d52-a948-8d46aa5f3654" providerId="ADAL" clId="{9CC8A2BB-42FC-46E6-B2B8-61345E736F61}" dt="2024-05-29T09:35:04.549" v="190" actId="2696"/>
        <pc:sldMkLst>
          <pc:docMk/>
          <pc:sldMk cId="3373790790" sldId="335"/>
        </pc:sldMkLst>
      </pc:sldChg>
      <pc:sldChg chg="addSp delSp modSp add mod modTransition setBg delDesignElem">
        <pc:chgData name="Rose, Sarah" userId="87e9c5a6-78e8-4d52-a948-8d46aa5f3654" providerId="ADAL" clId="{9CC8A2BB-42FC-46E6-B2B8-61345E736F61}" dt="2024-05-29T10:16:21.065" v="375" actId="255"/>
        <pc:sldMkLst>
          <pc:docMk/>
          <pc:sldMk cId="2361120620" sldId="336"/>
        </pc:sldMkLst>
      </pc:sldChg>
      <pc:sldChg chg="addSp modSp new mod setBg">
        <pc:chgData name="Rose, Sarah" userId="87e9c5a6-78e8-4d52-a948-8d46aa5f3654" providerId="ADAL" clId="{9CC8A2BB-42FC-46E6-B2B8-61345E736F61}" dt="2024-05-29T10:31:38.007" v="613" actId="5793"/>
        <pc:sldMkLst>
          <pc:docMk/>
          <pc:sldMk cId="1541312828" sldId="337"/>
        </pc:sldMkLst>
      </pc:sldChg>
      <pc:sldMasterChg chg="modTransition modSldLayout">
        <pc:chgData name="Rose, Sarah" userId="87e9c5a6-78e8-4d52-a948-8d46aa5f3654" providerId="ADAL" clId="{9CC8A2BB-42FC-46E6-B2B8-61345E736F61}" dt="2024-05-29T09:58:39.533" v="336"/>
        <pc:sldMasterMkLst>
          <pc:docMk/>
          <pc:sldMasterMk cId="2480370117" sldId="2147483905"/>
        </pc:sldMasterMkLst>
        <pc:sldLayoutChg chg="modTransition">
          <pc:chgData name="Rose, Sarah" userId="87e9c5a6-78e8-4d52-a948-8d46aa5f3654" providerId="ADAL" clId="{9CC8A2BB-42FC-46E6-B2B8-61345E736F61}" dt="2024-05-29T09:58:39.533" v="336"/>
          <pc:sldLayoutMkLst>
            <pc:docMk/>
            <pc:sldMasterMk cId="2480370117" sldId="2147483905"/>
            <pc:sldLayoutMk cId="2310496426" sldId="2147483906"/>
          </pc:sldLayoutMkLst>
        </pc:sldLayoutChg>
        <pc:sldLayoutChg chg="modTransition">
          <pc:chgData name="Rose, Sarah" userId="87e9c5a6-78e8-4d52-a948-8d46aa5f3654" providerId="ADAL" clId="{9CC8A2BB-42FC-46E6-B2B8-61345E736F61}" dt="2024-05-29T09:58:39.533" v="336"/>
          <pc:sldLayoutMkLst>
            <pc:docMk/>
            <pc:sldMasterMk cId="2480370117" sldId="2147483905"/>
            <pc:sldLayoutMk cId="2078321637" sldId="2147483907"/>
          </pc:sldLayoutMkLst>
        </pc:sldLayoutChg>
        <pc:sldLayoutChg chg="modTransition">
          <pc:chgData name="Rose, Sarah" userId="87e9c5a6-78e8-4d52-a948-8d46aa5f3654" providerId="ADAL" clId="{9CC8A2BB-42FC-46E6-B2B8-61345E736F61}" dt="2024-05-29T09:58:39.533" v="336"/>
          <pc:sldLayoutMkLst>
            <pc:docMk/>
            <pc:sldMasterMk cId="2480370117" sldId="2147483905"/>
            <pc:sldLayoutMk cId="480300096" sldId="2147483908"/>
          </pc:sldLayoutMkLst>
        </pc:sldLayoutChg>
        <pc:sldLayoutChg chg="modTransition">
          <pc:chgData name="Rose, Sarah" userId="87e9c5a6-78e8-4d52-a948-8d46aa5f3654" providerId="ADAL" clId="{9CC8A2BB-42FC-46E6-B2B8-61345E736F61}" dt="2024-05-29T09:58:39.533" v="336"/>
          <pc:sldLayoutMkLst>
            <pc:docMk/>
            <pc:sldMasterMk cId="2480370117" sldId="2147483905"/>
            <pc:sldLayoutMk cId="1446945737" sldId="2147483909"/>
          </pc:sldLayoutMkLst>
        </pc:sldLayoutChg>
        <pc:sldLayoutChg chg="modTransition">
          <pc:chgData name="Rose, Sarah" userId="87e9c5a6-78e8-4d52-a948-8d46aa5f3654" providerId="ADAL" clId="{9CC8A2BB-42FC-46E6-B2B8-61345E736F61}" dt="2024-05-29T09:58:39.533" v="336"/>
          <pc:sldLayoutMkLst>
            <pc:docMk/>
            <pc:sldMasterMk cId="2480370117" sldId="2147483905"/>
            <pc:sldLayoutMk cId="3890254627" sldId="2147483910"/>
          </pc:sldLayoutMkLst>
        </pc:sldLayoutChg>
        <pc:sldLayoutChg chg="modTransition">
          <pc:chgData name="Rose, Sarah" userId="87e9c5a6-78e8-4d52-a948-8d46aa5f3654" providerId="ADAL" clId="{9CC8A2BB-42FC-46E6-B2B8-61345E736F61}" dt="2024-05-29T09:58:39.533" v="336"/>
          <pc:sldLayoutMkLst>
            <pc:docMk/>
            <pc:sldMasterMk cId="2480370117" sldId="2147483905"/>
            <pc:sldLayoutMk cId="348045953" sldId="2147483911"/>
          </pc:sldLayoutMkLst>
        </pc:sldLayoutChg>
        <pc:sldLayoutChg chg="modTransition">
          <pc:chgData name="Rose, Sarah" userId="87e9c5a6-78e8-4d52-a948-8d46aa5f3654" providerId="ADAL" clId="{9CC8A2BB-42FC-46E6-B2B8-61345E736F61}" dt="2024-05-29T09:58:39.533" v="336"/>
          <pc:sldLayoutMkLst>
            <pc:docMk/>
            <pc:sldMasterMk cId="2480370117" sldId="2147483905"/>
            <pc:sldLayoutMk cId="1981053814" sldId="2147483912"/>
          </pc:sldLayoutMkLst>
        </pc:sldLayoutChg>
        <pc:sldLayoutChg chg="modTransition">
          <pc:chgData name="Rose, Sarah" userId="87e9c5a6-78e8-4d52-a948-8d46aa5f3654" providerId="ADAL" clId="{9CC8A2BB-42FC-46E6-B2B8-61345E736F61}" dt="2024-05-29T09:58:39.533" v="336"/>
          <pc:sldLayoutMkLst>
            <pc:docMk/>
            <pc:sldMasterMk cId="2480370117" sldId="2147483905"/>
            <pc:sldLayoutMk cId="340720630" sldId="2147483913"/>
          </pc:sldLayoutMkLst>
        </pc:sldLayoutChg>
        <pc:sldLayoutChg chg="modTransition">
          <pc:chgData name="Rose, Sarah" userId="87e9c5a6-78e8-4d52-a948-8d46aa5f3654" providerId="ADAL" clId="{9CC8A2BB-42FC-46E6-B2B8-61345E736F61}" dt="2024-05-29T09:58:39.533" v="336"/>
          <pc:sldLayoutMkLst>
            <pc:docMk/>
            <pc:sldMasterMk cId="2480370117" sldId="2147483905"/>
            <pc:sldLayoutMk cId="485169013" sldId="2147483914"/>
          </pc:sldLayoutMkLst>
        </pc:sldLayoutChg>
        <pc:sldLayoutChg chg="modTransition">
          <pc:chgData name="Rose, Sarah" userId="87e9c5a6-78e8-4d52-a948-8d46aa5f3654" providerId="ADAL" clId="{9CC8A2BB-42FC-46E6-B2B8-61345E736F61}" dt="2024-05-29T09:58:39.533" v="336"/>
          <pc:sldLayoutMkLst>
            <pc:docMk/>
            <pc:sldMasterMk cId="2480370117" sldId="2147483905"/>
            <pc:sldLayoutMk cId="407699369" sldId="2147483915"/>
          </pc:sldLayoutMkLst>
        </pc:sldLayoutChg>
        <pc:sldLayoutChg chg="modTransition">
          <pc:chgData name="Rose, Sarah" userId="87e9c5a6-78e8-4d52-a948-8d46aa5f3654" providerId="ADAL" clId="{9CC8A2BB-42FC-46E6-B2B8-61345E736F61}" dt="2024-05-29T09:58:39.533" v="336"/>
          <pc:sldLayoutMkLst>
            <pc:docMk/>
            <pc:sldMasterMk cId="2480370117" sldId="2147483905"/>
            <pc:sldLayoutMk cId="189596177" sldId="2147483916"/>
          </pc:sldLayoutMkLst>
        </pc:sldLayoutChg>
      </pc:sldMasterChg>
    </pc:docChg>
  </pc:docChgLst>
  <pc:docChgLst>
    <pc:chgData name="Rose, Sarah" userId="87e9c5a6-78e8-4d52-a948-8d46aa5f3654" providerId="ADAL" clId="{D3D6FFCD-732A-4E71-B82C-19A1FF256E48}"/>
    <pc:docChg chg="undo custSel addSld delSld modSld modMainMaster">
      <pc:chgData name="Rose, Sarah" userId="87e9c5a6-78e8-4d52-a948-8d46aa5f3654" providerId="ADAL" clId="{D3D6FFCD-732A-4E71-B82C-19A1FF256E48}" dt="2025-06-05T11:06:45.068" v="428" actId="20577"/>
      <pc:docMkLst>
        <pc:docMk/>
      </pc:docMkLst>
      <pc:sldChg chg="delSp modSp mod delDesignElem">
        <pc:chgData name="Rose, Sarah" userId="87e9c5a6-78e8-4d52-a948-8d46aa5f3654" providerId="ADAL" clId="{D3D6FFCD-732A-4E71-B82C-19A1FF256E48}" dt="2025-06-05T10:14:40.440" v="226" actId="27636"/>
        <pc:sldMkLst>
          <pc:docMk/>
          <pc:sldMk cId="224143655" sldId="284"/>
        </pc:sldMkLst>
        <pc:spChg chg="mod">
          <ac:chgData name="Rose, Sarah" userId="87e9c5a6-78e8-4d52-a948-8d46aa5f3654" providerId="ADAL" clId="{D3D6FFCD-732A-4E71-B82C-19A1FF256E48}" dt="2025-06-05T10:14:40.440" v="226" actId="27636"/>
          <ac:spMkLst>
            <pc:docMk/>
            <pc:sldMk cId="224143655" sldId="284"/>
            <ac:spMk id="2" creationId="{73F004E8-DEE4-42CA-92EB-ADCD4928CC37}"/>
          </ac:spMkLst>
        </pc:spChg>
        <pc:spChg chg="mod">
          <ac:chgData name="Rose, Sarah" userId="87e9c5a6-78e8-4d52-a948-8d46aa5f3654" providerId="ADAL" clId="{D3D6FFCD-732A-4E71-B82C-19A1FF256E48}" dt="2025-06-05T10:14:31.102" v="223" actId="20577"/>
          <ac:spMkLst>
            <pc:docMk/>
            <pc:sldMk cId="224143655" sldId="284"/>
            <ac:spMk id="3" creationId="{8F21144D-5325-46FE-9E11-B4059C65D33E}"/>
          </ac:spMkLst>
        </pc:spChg>
        <pc:spChg chg="del">
          <ac:chgData name="Rose, Sarah" userId="87e9c5a6-78e8-4d52-a948-8d46aa5f3654" providerId="ADAL" clId="{D3D6FFCD-732A-4E71-B82C-19A1FF256E48}" dt="2025-06-05T09:55:12.627" v="92"/>
          <ac:spMkLst>
            <pc:docMk/>
            <pc:sldMk cId="224143655" sldId="284"/>
            <ac:spMk id="45" creationId="{9F7D5CDA-D291-4307-BF55-1381FED29634}"/>
          </ac:spMkLst>
        </pc:spChg>
      </pc:sldChg>
      <pc:sldChg chg="delSp modSp mod delDesignElem">
        <pc:chgData name="Rose, Sarah" userId="87e9c5a6-78e8-4d52-a948-8d46aa5f3654" providerId="ADAL" clId="{D3D6FFCD-732A-4E71-B82C-19A1FF256E48}" dt="2025-06-05T10:07:47.756" v="151" actId="2711"/>
        <pc:sldMkLst>
          <pc:docMk/>
          <pc:sldMk cId="2566646689" sldId="289"/>
        </pc:sldMkLst>
        <pc:spChg chg="mod">
          <ac:chgData name="Rose, Sarah" userId="87e9c5a6-78e8-4d52-a948-8d46aa5f3654" providerId="ADAL" clId="{D3D6FFCD-732A-4E71-B82C-19A1FF256E48}" dt="2025-06-05T10:07:42.556" v="150" actId="2711"/>
          <ac:spMkLst>
            <pc:docMk/>
            <pc:sldMk cId="2566646689" sldId="289"/>
            <ac:spMk id="2" creationId="{CA47D55D-8160-2944-748F-F9FD0BF742F5}"/>
          </ac:spMkLst>
        </pc:spChg>
        <pc:spChg chg="mod">
          <ac:chgData name="Rose, Sarah" userId="87e9c5a6-78e8-4d52-a948-8d46aa5f3654" providerId="ADAL" clId="{D3D6FFCD-732A-4E71-B82C-19A1FF256E48}" dt="2025-06-05T10:07:47.756" v="151" actId="2711"/>
          <ac:spMkLst>
            <pc:docMk/>
            <pc:sldMk cId="2566646689" sldId="289"/>
            <ac:spMk id="8" creationId="{94B4B118-4919-F29C-ACD2-D64601229895}"/>
          </ac:spMkLst>
        </pc:spChg>
        <pc:spChg chg="del">
          <ac:chgData name="Rose, Sarah" userId="87e9c5a6-78e8-4d52-a948-8d46aa5f3654" providerId="ADAL" clId="{D3D6FFCD-732A-4E71-B82C-19A1FF256E48}" dt="2025-06-05T09:55:12.627" v="92"/>
          <ac:spMkLst>
            <pc:docMk/>
            <pc:sldMk cId="2566646689" sldId="289"/>
            <ac:spMk id="88" creationId="{04812C46-200A-4DEB-A05E-3ED6C68C2387}"/>
          </ac:spMkLst>
        </pc:spChg>
        <pc:spChg chg="del">
          <ac:chgData name="Rose, Sarah" userId="87e9c5a6-78e8-4d52-a948-8d46aa5f3654" providerId="ADAL" clId="{D3D6FFCD-732A-4E71-B82C-19A1FF256E48}" dt="2025-06-05T09:55:12.627" v="92"/>
          <ac:spMkLst>
            <pc:docMk/>
            <pc:sldMk cId="2566646689" sldId="289"/>
            <ac:spMk id="90" creationId="{E4D63AEB-01ED-4B67-A163-4F509656D523}"/>
          </ac:spMkLst>
        </pc:spChg>
      </pc:sldChg>
      <pc:sldChg chg="delSp modSp mod delDesignElem">
        <pc:chgData name="Rose, Sarah" userId="87e9c5a6-78e8-4d52-a948-8d46aa5f3654" providerId="ADAL" clId="{D3D6FFCD-732A-4E71-B82C-19A1FF256E48}" dt="2025-06-05T10:53:41.151" v="396" actId="14100"/>
        <pc:sldMkLst>
          <pc:docMk/>
          <pc:sldMk cId="60218721" sldId="297"/>
        </pc:sldMkLst>
        <pc:spChg chg="mod">
          <ac:chgData name="Rose, Sarah" userId="87e9c5a6-78e8-4d52-a948-8d46aa5f3654" providerId="ADAL" clId="{D3D6FFCD-732A-4E71-B82C-19A1FF256E48}" dt="2025-06-05T10:53:41.151" v="396" actId="14100"/>
          <ac:spMkLst>
            <pc:docMk/>
            <pc:sldMk cId="60218721" sldId="297"/>
            <ac:spMk id="2" creationId="{4F5ED35E-7668-7FA0-BC39-AE2EC4ADC1C6}"/>
          </ac:spMkLst>
        </pc:spChg>
        <pc:spChg chg="mod">
          <ac:chgData name="Rose, Sarah" userId="87e9c5a6-78e8-4d52-a948-8d46aa5f3654" providerId="ADAL" clId="{D3D6FFCD-732A-4E71-B82C-19A1FF256E48}" dt="2025-06-05T10:53:38.808" v="395" actId="14100"/>
          <ac:spMkLst>
            <pc:docMk/>
            <pc:sldMk cId="60218721" sldId="297"/>
            <ac:spMk id="19" creationId="{80310C7C-9ED4-859B-6B29-076C1F260CDD}"/>
          </ac:spMkLst>
        </pc:spChg>
        <pc:spChg chg="del">
          <ac:chgData name="Rose, Sarah" userId="87e9c5a6-78e8-4d52-a948-8d46aa5f3654" providerId="ADAL" clId="{D3D6FFCD-732A-4E71-B82C-19A1FF256E48}" dt="2025-06-05T09:55:12.627" v="92"/>
          <ac:spMkLst>
            <pc:docMk/>
            <pc:sldMk cId="60218721" sldId="297"/>
            <ac:spMk id="46" creationId="{04812C46-200A-4DEB-A05E-3ED6C68C2387}"/>
          </ac:spMkLst>
        </pc:spChg>
      </pc:sldChg>
      <pc:sldChg chg="addSp delSp modSp del mod setBg delDesignElem">
        <pc:chgData name="Rose, Sarah" userId="87e9c5a6-78e8-4d52-a948-8d46aa5f3654" providerId="ADAL" clId="{D3D6FFCD-732A-4E71-B82C-19A1FF256E48}" dt="2025-06-05T10:04:31.708" v="109" actId="2696"/>
        <pc:sldMkLst>
          <pc:docMk/>
          <pc:sldMk cId="2860948107" sldId="299"/>
        </pc:sldMkLst>
        <pc:spChg chg="mod">
          <ac:chgData name="Rose, Sarah" userId="87e9c5a6-78e8-4d52-a948-8d46aa5f3654" providerId="ADAL" clId="{D3D6FFCD-732A-4E71-B82C-19A1FF256E48}" dt="2025-06-05T10:04:15.601" v="108" actId="26606"/>
          <ac:spMkLst>
            <pc:docMk/>
            <pc:sldMk cId="2860948107" sldId="299"/>
            <ac:spMk id="2" creationId="{075E3317-0F52-6155-A83D-0BAA2A0CB68D}"/>
          </ac:spMkLst>
        </pc:spChg>
        <pc:spChg chg="add del">
          <ac:chgData name="Rose, Sarah" userId="87e9c5a6-78e8-4d52-a948-8d46aa5f3654" providerId="ADAL" clId="{D3D6FFCD-732A-4E71-B82C-19A1FF256E48}" dt="2025-06-05T10:04:15.601" v="108" actId="26606"/>
          <ac:spMkLst>
            <pc:docMk/>
            <pc:sldMk cId="2860948107" sldId="299"/>
            <ac:spMk id="52" creationId="{A82A5D31-F998-B78F-B3E5-D49C0E12684B}"/>
          </ac:spMkLst>
        </pc:spChg>
        <pc:spChg chg="add">
          <ac:chgData name="Rose, Sarah" userId="87e9c5a6-78e8-4d52-a948-8d46aa5f3654" providerId="ADAL" clId="{D3D6FFCD-732A-4E71-B82C-19A1FF256E48}" dt="2025-06-05T10:04:15.601" v="108" actId="26606"/>
          <ac:spMkLst>
            <pc:docMk/>
            <pc:sldMk cId="2860948107" sldId="299"/>
            <ac:spMk id="56" creationId="{A82A5D31-F998-B78F-B3E5-D49C0E12684B}"/>
          </ac:spMkLst>
        </pc:spChg>
        <pc:spChg chg="add">
          <ac:chgData name="Rose, Sarah" userId="87e9c5a6-78e8-4d52-a948-8d46aa5f3654" providerId="ADAL" clId="{D3D6FFCD-732A-4E71-B82C-19A1FF256E48}" dt="2025-06-05T10:04:15.601" v="108" actId="26606"/>
          <ac:spMkLst>
            <pc:docMk/>
            <pc:sldMk cId="2860948107" sldId="299"/>
            <ac:spMk id="57" creationId="{09588DA8-065E-4F6F-8EFD-43104AB2E0CF}"/>
          </ac:spMkLst>
        </pc:spChg>
        <pc:spChg chg="add">
          <ac:chgData name="Rose, Sarah" userId="87e9c5a6-78e8-4d52-a948-8d46aa5f3654" providerId="ADAL" clId="{D3D6FFCD-732A-4E71-B82C-19A1FF256E48}" dt="2025-06-05T10:04:15.601" v="108" actId="26606"/>
          <ac:spMkLst>
            <pc:docMk/>
            <pc:sldMk cId="2860948107" sldId="299"/>
            <ac:spMk id="59" creationId="{C4285719-470E-454C-AF62-8323075F1F5B}"/>
          </ac:spMkLst>
        </pc:spChg>
        <pc:spChg chg="add">
          <ac:chgData name="Rose, Sarah" userId="87e9c5a6-78e8-4d52-a948-8d46aa5f3654" providerId="ADAL" clId="{D3D6FFCD-732A-4E71-B82C-19A1FF256E48}" dt="2025-06-05T10:04:15.601" v="108" actId="26606"/>
          <ac:spMkLst>
            <pc:docMk/>
            <pc:sldMk cId="2860948107" sldId="299"/>
            <ac:spMk id="61" creationId="{CD9FE4EF-C4D8-49A0-B2FF-81D8DB7D8A24}"/>
          </ac:spMkLst>
        </pc:spChg>
        <pc:spChg chg="add">
          <ac:chgData name="Rose, Sarah" userId="87e9c5a6-78e8-4d52-a948-8d46aa5f3654" providerId="ADAL" clId="{D3D6FFCD-732A-4E71-B82C-19A1FF256E48}" dt="2025-06-05T10:04:15.601" v="108" actId="26606"/>
          <ac:spMkLst>
            <pc:docMk/>
            <pc:sldMk cId="2860948107" sldId="299"/>
            <ac:spMk id="63" creationId="{4300840D-0A0B-4512-BACA-B439D5B9C57C}"/>
          </ac:spMkLst>
        </pc:spChg>
        <pc:spChg chg="add">
          <ac:chgData name="Rose, Sarah" userId="87e9c5a6-78e8-4d52-a948-8d46aa5f3654" providerId="ADAL" clId="{D3D6FFCD-732A-4E71-B82C-19A1FF256E48}" dt="2025-06-05T10:04:15.601" v="108" actId="26606"/>
          <ac:spMkLst>
            <pc:docMk/>
            <pc:sldMk cId="2860948107" sldId="299"/>
            <ac:spMk id="65" creationId="{D2B78728-A580-49A7-84F9-6EF6F583ADE0}"/>
          </ac:spMkLst>
        </pc:spChg>
        <pc:spChg chg="add">
          <ac:chgData name="Rose, Sarah" userId="87e9c5a6-78e8-4d52-a948-8d46aa5f3654" providerId="ADAL" clId="{D3D6FFCD-732A-4E71-B82C-19A1FF256E48}" dt="2025-06-05T10:04:15.601" v="108" actId="26606"/>
          <ac:spMkLst>
            <pc:docMk/>
            <pc:sldMk cId="2860948107" sldId="299"/>
            <ac:spMk id="67" creationId="{38FAA1A1-D861-433F-88FA-1E9D6FD31D11}"/>
          </ac:spMkLst>
        </pc:spChg>
        <pc:spChg chg="add">
          <ac:chgData name="Rose, Sarah" userId="87e9c5a6-78e8-4d52-a948-8d46aa5f3654" providerId="ADAL" clId="{D3D6FFCD-732A-4E71-B82C-19A1FF256E48}" dt="2025-06-05T10:04:15.601" v="108" actId="26606"/>
          <ac:spMkLst>
            <pc:docMk/>
            <pc:sldMk cId="2860948107" sldId="299"/>
            <ac:spMk id="69" creationId="{8D71EDA1-87BF-4D5D-AB79-F346FD19278A}"/>
          </ac:spMkLst>
        </pc:spChg>
        <pc:spChg chg="del">
          <ac:chgData name="Rose, Sarah" userId="87e9c5a6-78e8-4d52-a948-8d46aa5f3654" providerId="ADAL" clId="{D3D6FFCD-732A-4E71-B82C-19A1FF256E48}" dt="2025-06-05T09:55:12.627" v="92"/>
          <ac:spMkLst>
            <pc:docMk/>
            <pc:sldMk cId="2860948107" sldId="299"/>
            <ac:spMk id="82" creationId="{777A147A-9ED8-46B4-8660-1B3C2AA880B5}"/>
          </ac:spMkLst>
        </pc:spChg>
        <pc:spChg chg="del">
          <ac:chgData name="Rose, Sarah" userId="87e9c5a6-78e8-4d52-a948-8d46aa5f3654" providerId="ADAL" clId="{D3D6FFCD-732A-4E71-B82C-19A1FF256E48}" dt="2025-06-05T09:55:12.627" v="92"/>
          <ac:spMkLst>
            <pc:docMk/>
            <pc:sldMk cId="2860948107" sldId="299"/>
            <ac:spMk id="84" creationId="{5D6C15A0-C087-4593-8414-2B4EC1CDC3DE}"/>
          </ac:spMkLst>
        </pc:spChg>
        <pc:graphicFrameChg chg="add del">
          <ac:chgData name="Rose, Sarah" userId="87e9c5a6-78e8-4d52-a948-8d46aa5f3654" providerId="ADAL" clId="{D3D6FFCD-732A-4E71-B82C-19A1FF256E48}" dt="2025-06-05T10:04:15.585" v="107" actId="26606"/>
          <ac:graphicFrameMkLst>
            <pc:docMk/>
            <pc:sldMk cId="2860948107" sldId="299"/>
            <ac:graphicFrameMk id="54" creationId="{F0FD958E-EAFC-71FE-EC6C-D58625AA6CED}"/>
          </ac:graphicFrameMkLst>
        </pc:graphicFrameChg>
      </pc:sldChg>
      <pc:sldChg chg="addSp delSp modSp mod delDesignElem">
        <pc:chgData name="Rose, Sarah" userId="87e9c5a6-78e8-4d52-a948-8d46aa5f3654" providerId="ADAL" clId="{D3D6FFCD-732A-4E71-B82C-19A1FF256E48}" dt="2025-06-05T10:32:28.088" v="241" actId="14100"/>
        <pc:sldMkLst>
          <pc:docMk/>
          <pc:sldMk cId="933367256" sldId="307"/>
        </pc:sldMkLst>
        <pc:spChg chg="mod">
          <ac:chgData name="Rose, Sarah" userId="87e9c5a6-78e8-4d52-a948-8d46aa5f3654" providerId="ADAL" clId="{D3D6FFCD-732A-4E71-B82C-19A1FF256E48}" dt="2025-06-05T10:09:19.410" v="165" actId="255"/>
          <ac:spMkLst>
            <pc:docMk/>
            <pc:sldMk cId="933367256" sldId="307"/>
            <ac:spMk id="2" creationId="{C7E32EA6-0E81-46D1-9DA3-098D8F77C60A}"/>
          </ac:spMkLst>
        </pc:spChg>
        <pc:spChg chg="mod">
          <ac:chgData name="Rose, Sarah" userId="87e9c5a6-78e8-4d52-a948-8d46aa5f3654" providerId="ADAL" clId="{D3D6FFCD-732A-4E71-B82C-19A1FF256E48}" dt="2025-06-05T10:32:28.088" v="241" actId="14100"/>
          <ac:spMkLst>
            <pc:docMk/>
            <pc:sldMk cId="933367256" sldId="307"/>
            <ac:spMk id="3" creationId="{9AD51369-E4A1-FA9B-D8DA-BC3B7725DF92}"/>
          </ac:spMkLst>
        </pc:spChg>
        <pc:spChg chg="del">
          <ac:chgData name="Rose, Sarah" userId="87e9c5a6-78e8-4d52-a948-8d46aa5f3654" providerId="ADAL" clId="{D3D6FFCD-732A-4E71-B82C-19A1FF256E48}" dt="2025-06-05T09:55:12.627" v="92"/>
          <ac:spMkLst>
            <pc:docMk/>
            <pc:sldMk cId="933367256" sldId="307"/>
            <ac:spMk id="49" creationId="{46F7435D-E3DB-47B1-BA61-B00ACC83A9DE}"/>
          </ac:spMkLst>
        </pc:spChg>
        <pc:spChg chg="del">
          <ac:chgData name="Rose, Sarah" userId="87e9c5a6-78e8-4d52-a948-8d46aa5f3654" providerId="ADAL" clId="{D3D6FFCD-732A-4E71-B82C-19A1FF256E48}" dt="2025-06-05T09:55:12.627" v="92"/>
          <ac:spMkLst>
            <pc:docMk/>
            <pc:sldMk cId="933367256" sldId="307"/>
            <ac:spMk id="51" creationId="{F263A0B5-F8C4-4116-809F-78A768EA79A6}"/>
          </ac:spMkLst>
        </pc:spChg>
        <pc:grpChg chg="add">
          <ac:chgData name="Rose, Sarah" userId="87e9c5a6-78e8-4d52-a948-8d46aa5f3654" providerId="ADAL" clId="{D3D6FFCD-732A-4E71-B82C-19A1FF256E48}" dt="2025-06-05T10:07:58.418" v="152" actId="26606"/>
          <ac:grpSpMkLst>
            <pc:docMk/>
            <pc:sldMk cId="933367256" sldId="307"/>
            <ac:grpSpMk id="9" creationId="{1FD67D68-9B83-C338-8342-3348D8F22347}"/>
          </ac:grpSpMkLst>
        </pc:grpChg>
        <pc:picChg chg="mod">
          <ac:chgData name="Rose, Sarah" userId="87e9c5a6-78e8-4d52-a948-8d46aa5f3654" providerId="ADAL" clId="{D3D6FFCD-732A-4E71-B82C-19A1FF256E48}" dt="2025-06-05T10:07:58.418" v="152" actId="26606"/>
          <ac:picMkLst>
            <pc:docMk/>
            <pc:sldMk cId="933367256" sldId="307"/>
            <ac:picMk id="4" creationId="{226E3D24-FA0D-D971-33C3-DC6A281E23A8}"/>
          </ac:picMkLst>
        </pc:picChg>
      </pc:sldChg>
      <pc:sldChg chg="addSp delSp modSp mod delDesignElem">
        <pc:chgData name="Rose, Sarah" userId="87e9c5a6-78e8-4d52-a948-8d46aa5f3654" providerId="ADAL" clId="{D3D6FFCD-732A-4E71-B82C-19A1FF256E48}" dt="2025-06-05T10:32:09.219" v="239" actId="14100"/>
        <pc:sldMkLst>
          <pc:docMk/>
          <pc:sldMk cId="2942994135" sldId="308"/>
        </pc:sldMkLst>
        <pc:spChg chg="mod">
          <ac:chgData name="Rose, Sarah" userId="87e9c5a6-78e8-4d52-a948-8d46aa5f3654" providerId="ADAL" clId="{D3D6FFCD-732A-4E71-B82C-19A1FF256E48}" dt="2025-06-05T10:32:09.219" v="239" actId="14100"/>
          <ac:spMkLst>
            <pc:docMk/>
            <pc:sldMk cId="2942994135" sldId="308"/>
            <ac:spMk id="2" creationId="{C7E32EA6-0E81-46D1-9DA3-098D8F77C60A}"/>
          </ac:spMkLst>
        </pc:spChg>
        <pc:spChg chg="mod">
          <ac:chgData name="Rose, Sarah" userId="87e9c5a6-78e8-4d52-a948-8d46aa5f3654" providerId="ADAL" clId="{D3D6FFCD-732A-4E71-B82C-19A1FF256E48}" dt="2025-06-05T10:09:49.399" v="169" actId="14100"/>
          <ac:spMkLst>
            <pc:docMk/>
            <pc:sldMk cId="2942994135" sldId="308"/>
            <ac:spMk id="3" creationId="{9AD51369-E4A1-FA9B-D8DA-BC3B7725DF92}"/>
          </ac:spMkLst>
        </pc:spChg>
        <pc:spChg chg="del">
          <ac:chgData name="Rose, Sarah" userId="87e9c5a6-78e8-4d52-a948-8d46aa5f3654" providerId="ADAL" clId="{D3D6FFCD-732A-4E71-B82C-19A1FF256E48}" dt="2025-06-05T09:55:12.627" v="92"/>
          <ac:spMkLst>
            <pc:docMk/>
            <pc:sldMk cId="2942994135" sldId="308"/>
            <ac:spMk id="39" creationId="{46F7435D-E3DB-47B1-BA61-B00ACC83A9DE}"/>
          </ac:spMkLst>
        </pc:spChg>
        <pc:spChg chg="del">
          <ac:chgData name="Rose, Sarah" userId="87e9c5a6-78e8-4d52-a948-8d46aa5f3654" providerId="ADAL" clId="{D3D6FFCD-732A-4E71-B82C-19A1FF256E48}" dt="2025-06-05T09:55:12.627" v="92"/>
          <ac:spMkLst>
            <pc:docMk/>
            <pc:sldMk cId="2942994135" sldId="308"/>
            <ac:spMk id="41" creationId="{F263A0B5-F8C4-4116-809F-78A768EA79A6}"/>
          </ac:spMkLst>
        </pc:spChg>
        <pc:grpChg chg="add">
          <ac:chgData name="Rose, Sarah" userId="87e9c5a6-78e8-4d52-a948-8d46aa5f3654" providerId="ADAL" clId="{D3D6FFCD-732A-4E71-B82C-19A1FF256E48}" dt="2025-06-05T10:08:34.842" v="158" actId="26606"/>
          <ac:grpSpMkLst>
            <pc:docMk/>
            <pc:sldMk cId="2942994135" sldId="308"/>
            <ac:grpSpMk id="9" creationId="{1FD67D68-9B83-C338-8342-3348D8F22347}"/>
          </ac:grpSpMkLst>
        </pc:grpChg>
        <pc:picChg chg="mod">
          <ac:chgData name="Rose, Sarah" userId="87e9c5a6-78e8-4d52-a948-8d46aa5f3654" providerId="ADAL" clId="{D3D6FFCD-732A-4E71-B82C-19A1FF256E48}" dt="2025-06-05T10:08:34.842" v="158" actId="26606"/>
          <ac:picMkLst>
            <pc:docMk/>
            <pc:sldMk cId="2942994135" sldId="308"/>
            <ac:picMk id="4" creationId="{FE427042-B66D-BBB5-42CD-71AF190D7A86}"/>
          </ac:picMkLst>
        </pc:picChg>
      </pc:sldChg>
      <pc:sldChg chg="addSp delSp modSp mod delDesignElem">
        <pc:chgData name="Rose, Sarah" userId="87e9c5a6-78e8-4d52-a948-8d46aa5f3654" providerId="ADAL" clId="{D3D6FFCD-732A-4E71-B82C-19A1FF256E48}" dt="2025-06-05T10:59:23.617" v="427" actId="20577"/>
        <pc:sldMkLst>
          <pc:docMk/>
          <pc:sldMk cId="3572056933" sldId="309"/>
        </pc:sldMkLst>
        <pc:spChg chg="mod">
          <ac:chgData name="Rose, Sarah" userId="87e9c5a6-78e8-4d52-a948-8d46aa5f3654" providerId="ADAL" clId="{D3D6FFCD-732A-4E71-B82C-19A1FF256E48}" dt="2025-06-05T10:32:15.156" v="240" actId="14100"/>
          <ac:spMkLst>
            <pc:docMk/>
            <pc:sldMk cId="3572056933" sldId="309"/>
            <ac:spMk id="2" creationId="{C7E32EA6-0E81-46D1-9DA3-098D8F77C60A}"/>
          </ac:spMkLst>
        </pc:spChg>
        <pc:spChg chg="mod">
          <ac:chgData name="Rose, Sarah" userId="87e9c5a6-78e8-4d52-a948-8d46aa5f3654" providerId="ADAL" clId="{D3D6FFCD-732A-4E71-B82C-19A1FF256E48}" dt="2025-06-05T10:59:23.617" v="427" actId="20577"/>
          <ac:spMkLst>
            <pc:docMk/>
            <pc:sldMk cId="3572056933" sldId="309"/>
            <ac:spMk id="3" creationId="{9AD51369-E4A1-FA9B-D8DA-BC3B7725DF92}"/>
          </ac:spMkLst>
        </pc:spChg>
        <pc:spChg chg="del">
          <ac:chgData name="Rose, Sarah" userId="87e9c5a6-78e8-4d52-a948-8d46aa5f3654" providerId="ADAL" clId="{D3D6FFCD-732A-4E71-B82C-19A1FF256E48}" dt="2025-06-05T09:55:12.627" v="92"/>
          <ac:spMkLst>
            <pc:docMk/>
            <pc:sldMk cId="3572056933" sldId="309"/>
            <ac:spMk id="27" creationId="{46F7435D-E3DB-47B1-BA61-B00ACC83A9DE}"/>
          </ac:spMkLst>
        </pc:spChg>
        <pc:spChg chg="del">
          <ac:chgData name="Rose, Sarah" userId="87e9c5a6-78e8-4d52-a948-8d46aa5f3654" providerId="ADAL" clId="{D3D6FFCD-732A-4E71-B82C-19A1FF256E48}" dt="2025-06-05T09:55:12.627" v="92"/>
          <ac:spMkLst>
            <pc:docMk/>
            <pc:sldMk cId="3572056933" sldId="309"/>
            <ac:spMk id="29" creationId="{F263A0B5-F8C4-4116-809F-78A768EA79A6}"/>
          </ac:spMkLst>
        </pc:spChg>
        <pc:grpChg chg="add">
          <ac:chgData name="Rose, Sarah" userId="87e9c5a6-78e8-4d52-a948-8d46aa5f3654" providerId="ADAL" clId="{D3D6FFCD-732A-4E71-B82C-19A1FF256E48}" dt="2025-06-05T10:10:46.258" v="183" actId="26606"/>
          <ac:grpSpMkLst>
            <pc:docMk/>
            <pc:sldMk cId="3572056933" sldId="309"/>
            <ac:grpSpMk id="9" creationId="{1FD67D68-9B83-C338-8342-3348D8F22347}"/>
          </ac:grpSpMkLst>
        </pc:grpChg>
        <pc:picChg chg="mod">
          <ac:chgData name="Rose, Sarah" userId="87e9c5a6-78e8-4d52-a948-8d46aa5f3654" providerId="ADAL" clId="{D3D6FFCD-732A-4E71-B82C-19A1FF256E48}" dt="2025-06-05T10:10:46.258" v="183" actId="26606"/>
          <ac:picMkLst>
            <pc:docMk/>
            <pc:sldMk cId="3572056933" sldId="309"/>
            <ac:picMk id="4" creationId="{A504BE85-907E-8B44-C462-420DA2C4DD2B}"/>
          </ac:picMkLst>
        </pc:picChg>
      </pc:sldChg>
      <pc:sldChg chg="addSp delSp modSp mod delDesignElem">
        <pc:chgData name="Rose, Sarah" userId="87e9c5a6-78e8-4d52-a948-8d46aa5f3654" providerId="ADAL" clId="{D3D6FFCD-732A-4E71-B82C-19A1FF256E48}" dt="2025-06-05T10:33:25.777" v="245" actId="14100"/>
        <pc:sldMkLst>
          <pc:docMk/>
          <pc:sldMk cId="3000125538" sldId="310"/>
        </pc:sldMkLst>
        <pc:spChg chg="mod">
          <ac:chgData name="Rose, Sarah" userId="87e9c5a6-78e8-4d52-a948-8d46aa5f3654" providerId="ADAL" clId="{D3D6FFCD-732A-4E71-B82C-19A1FF256E48}" dt="2025-06-05T10:11:28.394" v="192" actId="14100"/>
          <ac:spMkLst>
            <pc:docMk/>
            <pc:sldMk cId="3000125538" sldId="310"/>
            <ac:spMk id="2" creationId="{C7E32EA6-0E81-46D1-9DA3-098D8F77C60A}"/>
          </ac:spMkLst>
        </pc:spChg>
        <pc:spChg chg="mod">
          <ac:chgData name="Rose, Sarah" userId="87e9c5a6-78e8-4d52-a948-8d46aa5f3654" providerId="ADAL" clId="{D3D6FFCD-732A-4E71-B82C-19A1FF256E48}" dt="2025-06-05T10:33:25.777" v="245" actId="14100"/>
          <ac:spMkLst>
            <pc:docMk/>
            <pc:sldMk cId="3000125538" sldId="310"/>
            <ac:spMk id="3" creationId="{9AD51369-E4A1-FA9B-D8DA-BC3B7725DF92}"/>
          </ac:spMkLst>
        </pc:spChg>
        <pc:spChg chg="del">
          <ac:chgData name="Rose, Sarah" userId="87e9c5a6-78e8-4d52-a948-8d46aa5f3654" providerId="ADAL" clId="{D3D6FFCD-732A-4E71-B82C-19A1FF256E48}" dt="2025-06-05T09:55:12.627" v="92"/>
          <ac:spMkLst>
            <pc:docMk/>
            <pc:sldMk cId="3000125538" sldId="310"/>
            <ac:spMk id="27" creationId="{46F7435D-E3DB-47B1-BA61-B00ACC83A9DE}"/>
          </ac:spMkLst>
        </pc:spChg>
        <pc:spChg chg="del">
          <ac:chgData name="Rose, Sarah" userId="87e9c5a6-78e8-4d52-a948-8d46aa5f3654" providerId="ADAL" clId="{D3D6FFCD-732A-4E71-B82C-19A1FF256E48}" dt="2025-06-05T09:55:12.627" v="92"/>
          <ac:spMkLst>
            <pc:docMk/>
            <pc:sldMk cId="3000125538" sldId="310"/>
            <ac:spMk id="29" creationId="{F263A0B5-F8C4-4116-809F-78A768EA79A6}"/>
          </ac:spMkLst>
        </pc:spChg>
        <pc:grpChg chg="add">
          <ac:chgData name="Rose, Sarah" userId="87e9c5a6-78e8-4d52-a948-8d46aa5f3654" providerId="ADAL" clId="{D3D6FFCD-732A-4E71-B82C-19A1FF256E48}" dt="2025-06-05T10:10:41.913" v="182" actId="26606"/>
          <ac:grpSpMkLst>
            <pc:docMk/>
            <pc:sldMk cId="3000125538" sldId="310"/>
            <ac:grpSpMk id="9" creationId="{1FD67D68-9B83-C338-8342-3348D8F22347}"/>
          </ac:grpSpMkLst>
        </pc:grpChg>
        <pc:picChg chg="mod">
          <ac:chgData name="Rose, Sarah" userId="87e9c5a6-78e8-4d52-a948-8d46aa5f3654" providerId="ADAL" clId="{D3D6FFCD-732A-4E71-B82C-19A1FF256E48}" dt="2025-06-05T10:10:41.913" v="182" actId="26606"/>
          <ac:picMkLst>
            <pc:docMk/>
            <pc:sldMk cId="3000125538" sldId="310"/>
            <ac:picMk id="4" creationId="{4858D3FE-D8DD-F6B9-5D71-77CB66115EC5}"/>
          </ac:picMkLst>
        </pc:picChg>
      </pc:sldChg>
      <pc:sldChg chg="addSp delSp modSp mod delDesignElem">
        <pc:chgData name="Rose, Sarah" userId="87e9c5a6-78e8-4d52-a948-8d46aa5f3654" providerId="ADAL" clId="{D3D6FFCD-732A-4E71-B82C-19A1FF256E48}" dt="2025-06-05T10:13:28.973" v="214" actId="255"/>
        <pc:sldMkLst>
          <pc:docMk/>
          <pc:sldMk cId="938827480" sldId="311"/>
        </pc:sldMkLst>
        <pc:spChg chg="mod">
          <ac:chgData name="Rose, Sarah" userId="87e9c5a6-78e8-4d52-a948-8d46aa5f3654" providerId="ADAL" clId="{D3D6FFCD-732A-4E71-B82C-19A1FF256E48}" dt="2025-06-05T10:13:28.973" v="214" actId="255"/>
          <ac:spMkLst>
            <pc:docMk/>
            <pc:sldMk cId="938827480" sldId="311"/>
            <ac:spMk id="2" creationId="{E040D972-6A68-E216-6F08-2E906D0482F1}"/>
          </ac:spMkLst>
        </pc:spChg>
        <pc:spChg chg="mod">
          <ac:chgData name="Rose, Sarah" userId="87e9c5a6-78e8-4d52-a948-8d46aa5f3654" providerId="ADAL" clId="{D3D6FFCD-732A-4E71-B82C-19A1FF256E48}" dt="2025-06-05T10:12:59.019" v="207" actId="14100"/>
          <ac:spMkLst>
            <pc:docMk/>
            <pc:sldMk cId="938827480" sldId="311"/>
            <ac:spMk id="3" creationId="{C35DE2D7-10E6-A97F-6AF8-4ADBD1BC6FA3}"/>
          </ac:spMkLst>
        </pc:spChg>
        <pc:spChg chg="add del">
          <ac:chgData name="Rose, Sarah" userId="87e9c5a6-78e8-4d52-a948-8d46aa5f3654" providerId="ADAL" clId="{D3D6FFCD-732A-4E71-B82C-19A1FF256E48}" dt="2025-06-05T10:12:25.291" v="200" actId="26606"/>
          <ac:spMkLst>
            <pc:docMk/>
            <pc:sldMk cId="938827480" sldId="311"/>
            <ac:spMk id="10" creationId="{C0763A76-9F1C-4FC5-82B7-DD475DA461B2}"/>
          </ac:spMkLst>
        </pc:spChg>
        <pc:spChg chg="add del">
          <ac:chgData name="Rose, Sarah" userId="87e9c5a6-78e8-4d52-a948-8d46aa5f3654" providerId="ADAL" clId="{D3D6FFCD-732A-4E71-B82C-19A1FF256E48}" dt="2025-06-05T10:12:25.291" v="200" actId="26606"/>
          <ac:spMkLst>
            <pc:docMk/>
            <pc:sldMk cId="938827480" sldId="311"/>
            <ac:spMk id="12" creationId="{E81BF4F6-F2CF-4984-9D14-D6966D92F99F}"/>
          </ac:spMkLst>
        </pc:spChg>
        <pc:spChg chg="add">
          <ac:chgData name="Rose, Sarah" userId="87e9c5a6-78e8-4d52-a948-8d46aa5f3654" providerId="ADAL" clId="{D3D6FFCD-732A-4E71-B82C-19A1FF256E48}" dt="2025-06-05T10:12:25.302" v="201" actId="26606"/>
          <ac:spMkLst>
            <pc:docMk/>
            <pc:sldMk cId="938827480" sldId="311"/>
            <ac:spMk id="14" creationId="{04812C46-200A-4DEB-A05E-3ED6C68C2387}"/>
          </ac:spMkLst>
        </pc:spChg>
        <pc:spChg chg="add">
          <ac:chgData name="Rose, Sarah" userId="87e9c5a6-78e8-4d52-a948-8d46aa5f3654" providerId="ADAL" clId="{D3D6FFCD-732A-4E71-B82C-19A1FF256E48}" dt="2025-06-05T10:12:25.302" v="201" actId="26606"/>
          <ac:spMkLst>
            <pc:docMk/>
            <pc:sldMk cId="938827480" sldId="311"/>
            <ac:spMk id="15" creationId="{D1EA859B-E555-4109-94F3-6700E046E008}"/>
          </ac:spMkLst>
        </pc:spChg>
        <pc:spChg chg="del">
          <ac:chgData name="Rose, Sarah" userId="87e9c5a6-78e8-4d52-a948-8d46aa5f3654" providerId="ADAL" clId="{D3D6FFCD-732A-4E71-B82C-19A1FF256E48}" dt="2025-06-05T09:28:34.974" v="27" actId="26606"/>
          <ac:spMkLst>
            <pc:docMk/>
            <pc:sldMk cId="938827480" sldId="311"/>
            <ac:spMk id="38" creationId="{E862BE82-D00D-42C1-BF16-93AA37870C32}"/>
          </ac:spMkLst>
        </pc:spChg>
        <pc:spChg chg="del">
          <ac:chgData name="Rose, Sarah" userId="87e9c5a6-78e8-4d52-a948-8d46aa5f3654" providerId="ADAL" clId="{D3D6FFCD-732A-4E71-B82C-19A1FF256E48}" dt="2025-06-05T09:28:34.974" v="27" actId="26606"/>
          <ac:spMkLst>
            <pc:docMk/>
            <pc:sldMk cId="938827480" sldId="311"/>
            <ac:spMk id="39" creationId="{F6D92C2D-1D3D-4974-918C-06579FB354A9}"/>
          </ac:spMkLst>
        </pc:spChg>
        <pc:spChg chg="add del">
          <ac:chgData name="Rose, Sarah" userId="87e9c5a6-78e8-4d52-a948-8d46aa5f3654" providerId="ADAL" clId="{D3D6FFCD-732A-4E71-B82C-19A1FF256E48}" dt="2025-06-05T09:55:12.627" v="92"/>
          <ac:spMkLst>
            <pc:docMk/>
            <pc:sldMk cId="938827480" sldId="311"/>
            <ac:spMk id="44" creationId="{04812C46-200A-4DEB-A05E-3ED6C68C2387}"/>
          </ac:spMkLst>
        </pc:spChg>
        <pc:spChg chg="add del">
          <ac:chgData name="Rose, Sarah" userId="87e9c5a6-78e8-4d52-a948-8d46aa5f3654" providerId="ADAL" clId="{D3D6FFCD-732A-4E71-B82C-19A1FF256E48}" dt="2025-06-05T09:55:12.627" v="92"/>
          <ac:spMkLst>
            <pc:docMk/>
            <pc:sldMk cId="938827480" sldId="311"/>
            <ac:spMk id="46" creationId="{D1EA859B-E555-4109-94F3-6700E046E008}"/>
          </ac:spMkLst>
        </pc:spChg>
        <pc:picChg chg="add mod ord">
          <ac:chgData name="Rose, Sarah" userId="87e9c5a6-78e8-4d52-a948-8d46aa5f3654" providerId="ADAL" clId="{D3D6FFCD-732A-4E71-B82C-19A1FF256E48}" dt="2025-06-05T10:12:25.302" v="201" actId="26606"/>
          <ac:picMkLst>
            <pc:docMk/>
            <pc:sldMk cId="938827480" sldId="311"/>
            <ac:picMk id="5" creationId="{DC477CF7-608F-6BBC-EC0A-4AC83C88677E}"/>
          </ac:picMkLst>
        </pc:picChg>
        <pc:picChg chg="del">
          <ac:chgData name="Rose, Sarah" userId="87e9c5a6-78e8-4d52-a948-8d46aa5f3654" providerId="ADAL" clId="{D3D6FFCD-732A-4E71-B82C-19A1FF256E48}" dt="2025-06-05T09:27:45.159" v="25" actId="478"/>
          <ac:picMkLst>
            <pc:docMk/>
            <pc:sldMk cId="938827480" sldId="311"/>
            <ac:picMk id="7" creationId="{D0ADF230-53A5-E64B-5F8A-A220E83E88F2}"/>
          </ac:picMkLst>
        </pc:picChg>
      </pc:sldChg>
      <pc:sldChg chg="delSp modSp mod delDesignElem">
        <pc:chgData name="Rose, Sarah" userId="87e9c5a6-78e8-4d52-a948-8d46aa5f3654" providerId="ADAL" clId="{D3D6FFCD-732A-4E71-B82C-19A1FF256E48}" dt="2025-06-05T10:51:02.978" v="386" actId="14100"/>
        <pc:sldMkLst>
          <pc:docMk/>
          <pc:sldMk cId="2142608493" sldId="321"/>
        </pc:sldMkLst>
        <pc:spChg chg="mod">
          <ac:chgData name="Rose, Sarah" userId="87e9c5a6-78e8-4d52-a948-8d46aa5f3654" providerId="ADAL" clId="{D3D6FFCD-732A-4E71-B82C-19A1FF256E48}" dt="2025-06-05T10:51:00.049" v="385" actId="14100"/>
          <ac:spMkLst>
            <pc:docMk/>
            <pc:sldMk cId="2142608493" sldId="321"/>
            <ac:spMk id="4" creationId="{00000000-0000-0000-0000-000000000000}"/>
          </ac:spMkLst>
        </pc:spChg>
        <pc:spChg chg="mod">
          <ac:chgData name="Rose, Sarah" userId="87e9c5a6-78e8-4d52-a948-8d46aa5f3654" providerId="ADAL" clId="{D3D6FFCD-732A-4E71-B82C-19A1FF256E48}" dt="2025-06-05T10:51:02.978" v="386" actId="14100"/>
          <ac:spMkLst>
            <pc:docMk/>
            <pc:sldMk cId="2142608493" sldId="321"/>
            <ac:spMk id="5" creationId="{00000000-0000-0000-0000-000000000000}"/>
          </ac:spMkLst>
        </pc:spChg>
        <pc:spChg chg="del">
          <ac:chgData name="Rose, Sarah" userId="87e9c5a6-78e8-4d52-a948-8d46aa5f3654" providerId="ADAL" clId="{D3D6FFCD-732A-4E71-B82C-19A1FF256E48}" dt="2025-06-05T09:55:12.627" v="92"/>
          <ac:spMkLst>
            <pc:docMk/>
            <pc:sldMk cId="2142608493" sldId="321"/>
            <ac:spMk id="41" creationId="{55666830-9A19-4E01-8505-D6C7F9AC5665}"/>
          </ac:spMkLst>
        </pc:spChg>
        <pc:spChg chg="del">
          <ac:chgData name="Rose, Sarah" userId="87e9c5a6-78e8-4d52-a948-8d46aa5f3654" providerId="ADAL" clId="{D3D6FFCD-732A-4E71-B82C-19A1FF256E48}" dt="2025-06-05T09:55:12.627" v="92"/>
          <ac:spMkLst>
            <pc:docMk/>
            <pc:sldMk cId="2142608493" sldId="321"/>
            <ac:spMk id="42" creationId="{AE9FC877-7FB6-4D22-9988-35420644E202}"/>
          </ac:spMkLst>
        </pc:spChg>
        <pc:spChg chg="del">
          <ac:chgData name="Rose, Sarah" userId="87e9c5a6-78e8-4d52-a948-8d46aa5f3654" providerId="ADAL" clId="{D3D6FFCD-732A-4E71-B82C-19A1FF256E48}" dt="2025-06-05T09:55:12.627" v="92"/>
          <ac:spMkLst>
            <pc:docMk/>
            <pc:sldMk cId="2142608493" sldId="321"/>
            <ac:spMk id="43" creationId="{E41809D1-F12E-46BB-B804-5F209D325E8B}"/>
          </ac:spMkLst>
        </pc:spChg>
        <pc:spChg chg="del">
          <ac:chgData name="Rose, Sarah" userId="87e9c5a6-78e8-4d52-a948-8d46aa5f3654" providerId="ADAL" clId="{D3D6FFCD-732A-4E71-B82C-19A1FF256E48}" dt="2025-06-05T09:55:12.627" v="92"/>
          <ac:spMkLst>
            <pc:docMk/>
            <pc:sldMk cId="2142608493" sldId="321"/>
            <ac:spMk id="44" creationId="{AF2F604E-43BE-4DC3-B983-E071523364F8}"/>
          </ac:spMkLst>
        </pc:spChg>
        <pc:spChg chg="del">
          <ac:chgData name="Rose, Sarah" userId="87e9c5a6-78e8-4d52-a948-8d46aa5f3654" providerId="ADAL" clId="{D3D6FFCD-732A-4E71-B82C-19A1FF256E48}" dt="2025-06-05T09:55:12.627" v="92"/>
          <ac:spMkLst>
            <pc:docMk/>
            <pc:sldMk cId="2142608493" sldId="321"/>
            <ac:spMk id="45" creationId="{08C9B587-E65E-4B52-B37C-ABEBB6E87928}"/>
          </ac:spMkLst>
        </pc:spChg>
      </pc:sldChg>
      <pc:sldChg chg="del">
        <pc:chgData name="Rose, Sarah" userId="87e9c5a6-78e8-4d52-a948-8d46aa5f3654" providerId="ADAL" clId="{D3D6FFCD-732A-4E71-B82C-19A1FF256E48}" dt="2025-06-05T09:52:33.339" v="31" actId="2696"/>
        <pc:sldMkLst>
          <pc:docMk/>
          <pc:sldMk cId="4247310027" sldId="323"/>
        </pc:sldMkLst>
      </pc:sldChg>
      <pc:sldChg chg="delSp modSp mod delDesignElem">
        <pc:chgData name="Rose, Sarah" userId="87e9c5a6-78e8-4d52-a948-8d46aa5f3654" providerId="ADAL" clId="{D3D6FFCD-732A-4E71-B82C-19A1FF256E48}" dt="2025-06-05T11:06:45.068" v="428" actId="20577"/>
        <pc:sldMkLst>
          <pc:docMk/>
          <pc:sldMk cId="2060997626" sldId="329"/>
        </pc:sldMkLst>
        <pc:spChg chg="mod">
          <ac:chgData name="Rose, Sarah" userId="87e9c5a6-78e8-4d52-a948-8d46aa5f3654" providerId="ADAL" clId="{D3D6FFCD-732A-4E71-B82C-19A1FF256E48}" dt="2025-06-05T11:06:45.068" v="428" actId="20577"/>
          <ac:spMkLst>
            <pc:docMk/>
            <pc:sldMk cId="2060997626" sldId="329"/>
            <ac:spMk id="2" creationId="{8D3D9AC2-0EC1-510E-3F60-473844122976}"/>
          </ac:spMkLst>
        </pc:spChg>
        <pc:spChg chg="mod">
          <ac:chgData name="Rose, Sarah" userId="87e9c5a6-78e8-4d52-a948-8d46aa5f3654" providerId="ADAL" clId="{D3D6FFCD-732A-4E71-B82C-19A1FF256E48}" dt="2025-06-05T10:31:18.899" v="238" actId="20577"/>
          <ac:spMkLst>
            <pc:docMk/>
            <pc:sldMk cId="2060997626" sldId="329"/>
            <ac:spMk id="3" creationId="{873F158A-7E2B-0E8C-A030-FA0883823A68}"/>
          </ac:spMkLst>
        </pc:spChg>
        <pc:spChg chg="del">
          <ac:chgData name="Rose, Sarah" userId="87e9c5a6-78e8-4d52-a948-8d46aa5f3654" providerId="ADAL" clId="{D3D6FFCD-732A-4E71-B82C-19A1FF256E48}" dt="2025-06-05T09:55:12.627" v="92"/>
          <ac:spMkLst>
            <pc:docMk/>
            <pc:sldMk cId="2060997626" sldId="329"/>
            <ac:spMk id="13" creationId="{2C61293E-6EBE-43EF-A52C-9BEBFD7679D4}"/>
          </ac:spMkLst>
        </pc:spChg>
        <pc:spChg chg="del">
          <ac:chgData name="Rose, Sarah" userId="87e9c5a6-78e8-4d52-a948-8d46aa5f3654" providerId="ADAL" clId="{D3D6FFCD-732A-4E71-B82C-19A1FF256E48}" dt="2025-06-05T09:55:12.627" v="92"/>
          <ac:spMkLst>
            <pc:docMk/>
            <pc:sldMk cId="2060997626" sldId="329"/>
            <ac:spMk id="15" creationId="{21540236-BFD5-4A9D-8840-4703E7F76825}"/>
          </ac:spMkLst>
        </pc:spChg>
      </pc:sldChg>
      <pc:sldChg chg="addSp delSp modSp mod addAnim modAnim setClrOvrMap">
        <pc:chgData name="Rose, Sarah" userId="87e9c5a6-78e8-4d52-a948-8d46aa5f3654" providerId="ADAL" clId="{D3D6FFCD-732A-4E71-B82C-19A1FF256E48}" dt="2025-06-05T10:16:54.599" v="227"/>
        <pc:sldMkLst>
          <pc:docMk/>
          <pc:sldMk cId="2751878163" sldId="331"/>
        </pc:sldMkLst>
        <pc:spChg chg="mod ord">
          <ac:chgData name="Rose, Sarah" userId="87e9c5a6-78e8-4d52-a948-8d46aa5f3654" providerId="ADAL" clId="{D3D6FFCD-732A-4E71-B82C-19A1FF256E48}" dt="2025-06-05T10:14:11.902" v="220" actId="14100"/>
          <ac:spMkLst>
            <pc:docMk/>
            <pc:sldMk cId="2751878163" sldId="331"/>
            <ac:spMk id="2" creationId="{AB5E1ECD-FE5A-B1C6-3D3F-E826B964F7CD}"/>
          </ac:spMkLst>
        </pc:spChg>
        <pc:spChg chg="add del">
          <ac:chgData name="Rose, Sarah" userId="87e9c5a6-78e8-4d52-a948-8d46aa5f3654" providerId="ADAL" clId="{D3D6FFCD-732A-4E71-B82C-19A1FF256E48}" dt="2025-06-05T09:26:27.387" v="17" actId="26606"/>
          <ac:spMkLst>
            <pc:docMk/>
            <pc:sldMk cId="2751878163" sldId="331"/>
            <ac:spMk id="10" creationId="{C1DD1A8A-57D5-4A81-AD04-532B043C5611}"/>
          </ac:spMkLst>
        </pc:spChg>
        <pc:spChg chg="add del">
          <ac:chgData name="Rose, Sarah" userId="87e9c5a6-78e8-4d52-a948-8d46aa5f3654" providerId="ADAL" clId="{D3D6FFCD-732A-4E71-B82C-19A1FF256E48}" dt="2025-06-05T09:26:27.387" v="17" actId="26606"/>
          <ac:spMkLst>
            <pc:docMk/>
            <pc:sldMk cId="2751878163" sldId="331"/>
            <ac:spMk id="12" creationId="{007891EC-4501-44ED-A8C8-B11B6DB767AB}"/>
          </ac:spMkLst>
        </pc:spChg>
        <pc:spChg chg="add del">
          <ac:chgData name="Rose, Sarah" userId="87e9c5a6-78e8-4d52-a948-8d46aa5f3654" providerId="ADAL" clId="{D3D6FFCD-732A-4E71-B82C-19A1FF256E48}" dt="2025-06-05T09:26:27.373" v="16" actId="26606"/>
          <ac:spMkLst>
            <pc:docMk/>
            <pc:sldMk cId="2751878163" sldId="331"/>
            <ac:spMk id="17" creationId="{37C89E4B-3C9F-44B9-8B86-D9E3D112D8EC}"/>
          </ac:spMkLst>
        </pc:spChg>
        <pc:spChg chg="add del">
          <ac:chgData name="Rose, Sarah" userId="87e9c5a6-78e8-4d52-a948-8d46aa5f3654" providerId="ADAL" clId="{D3D6FFCD-732A-4E71-B82C-19A1FF256E48}" dt="2025-06-05T09:26:58.207" v="20" actId="26606"/>
          <ac:spMkLst>
            <pc:docMk/>
            <pc:sldMk cId="2751878163" sldId="331"/>
            <ac:spMk id="23" creationId="{D12DDE76-C203-4047-9998-63900085B5E8}"/>
          </ac:spMkLst>
        </pc:spChg>
        <pc:picChg chg="add mod">
          <ac:chgData name="Rose, Sarah" userId="87e9c5a6-78e8-4d52-a948-8d46aa5f3654" providerId="ADAL" clId="{D3D6FFCD-732A-4E71-B82C-19A1FF256E48}" dt="2025-06-05T09:26:58.207" v="20" actId="26606"/>
          <ac:picMkLst>
            <pc:docMk/>
            <pc:sldMk cId="2751878163" sldId="331"/>
            <ac:picMk id="4" creationId="{8A288C75-4B68-0D06-D54E-C7F4DA0278B1}"/>
          </ac:picMkLst>
        </pc:picChg>
        <pc:picChg chg="del">
          <ac:chgData name="Rose, Sarah" userId="87e9c5a6-78e8-4d52-a948-8d46aa5f3654" providerId="ADAL" clId="{D3D6FFCD-732A-4E71-B82C-19A1FF256E48}" dt="2025-06-05T09:24:52.362" v="13" actId="478"/>
          <ac:picMkLst>
            <pc:docMk/>
            <pc:sldMk cId="2751878163" sldId="331"/>
            <ac:picMk id="5" creationId="{4DE72734-7D92-D3C1-A23B-8B2FDD39BB0E}"/>
          </ac:picMkLst>
        </pc:picChg>
        <pc:cxnChg chg="add del">
          <ac:chgData name="Rose, Sarah" userId="87e9c5a6-78e8-4d52-a948-8d46aa5f3654" providerId="ADAL" clId="{D3D6FFCD-732A-4E71-B82C-19A1FF256E48}" dt="2025-06-05T09:26:27.373" v="16" actId="26606"/>
          <ac:cxnSpMkLst>
            <pc:docMk/>
            <pc:sldMk cId="2751878163" sldId="331"/>
            <ac:cxnSpMk id="19" creationId="{AA2EAA10-076F-46BD-8F0F-B9A2FB77A85C}"/>
          </ac:cxnSpMkLst>
        </pc:cxnChg>
        <pc:cxnChg chg="add del">
          <ac:chgData name="Rose, Sarah" userId="87e9c5a6-78e8-4d52-a948-8d46aa5f3654" providerId="ADAL" clId="{D3D6FFCD-732A-4E71-B82C-19A1FF256E48}" dt="2025-06-05T09:26:27.373" v="16" actId="26606"/>
          <ac:cxnSpMkLst>
            <pc:docMk/>
            <pc:sldMk cId="2751878163" sldId="331"/>
            <ac:cxnSpMk id="21" creationId="{D891E407-403B-4764-86C9-33A56D3BCAA3}"/>
          </ac:cxnSpMkLst>
        </pc:cxnChg>
      </pc:sldChg>
      <pc:sldChg chg="del">
        <pc:chgData name="Rose, Sarah" userId="87e9c5a6-78e8-4d52-a948-8d46aa5f3654" providerId="ADAL" clId="{D3D6FFCD-732A-4E71-B82C-19A1FF256E48}" dt="2025-06-04T11:14:19.584" v="9" actId="2696"/>
        <pc:sldMkLst>
          <pc:docMk/>
          <pc:sldMk cId="3124227249" sldId="332"/>
        </pc:sldMkLst>
      </pc:sldChg>
      <pc:sldChg chg="modSp mod">
        <pc:chgData name="Rose, Sarah" userId="87e9c5a6-78e8-4d52-a948-8d46aa5f3654" providerId="ADAL" clId="{D3D6FFCD-732A-4E71-B82C-19A1FF256E48}" dt="2025-06-05T10:57:36.057" v="405" actId="20577"/>
        <pc:sldMkLst>
          <pc:docMk/>
          <pc:sldMk cId="1062750427" sldId="334"/>
        </pc:sldMkLst>
        <pc:spChg chg="mod">
          <ac:chgData name="Rose, Sarah" userId="87e9c5a6-78e8-4d52-a948-8d46aa5f3654" providerId="ADAL" clId="{D3D6FFCD-732A-4E71-B82C-19A1FF256E48}" dt="2025-06-05T10:57:29.661" v="403" actId="20577"/>
          <ac:spMkLst>
            <pc:docMk/>
            <pc:sldMk cId="1062750427" sldId="334"/>
            <ac:spMk id="2" creationId="{72B576DE-79F9-340C-BE5A-7DA26E095073}"/>
          </ac:spMkLst>
        </pc:spChg>
        <pc:spChg chg="mod">
          <ac:chgData name="Rose, Sarah" userId="87e9c5a6-78e8-4d52-a948-8d46aa5f3654" providerId="ADAL" clId="{D3D6FFCD-732A-4E71-B82C-19A1FF256E48}" dt="2025-06-05T10:57:36.057" v="405" actId="20577"/>
          <ac:spMkLst>
            <pc:docMk/>
            <pc:sldMk cId="1062750427" sldId="334"/>
            <ac:spMk id="3" creationId="{DE2CF406-FC9F-99BF-D835-CD3A10CD8A3A}"/>
          </ac:spMkLst>
        </pc:spChg>
      </pc:sldChg>
      <pc:sldChg chg="addSp delSp modSp mod delDesignElem">
        <pc:chgData name="Rose, Sarah" userId="87e9c5a6-78e8-4d52-a948-8d46aa5f3654" providerId="ADAL" clId="{D3D6FFCD-732A-4E71-B82C-19A1FF256E48}" dt="2025-06-05T10:55:48.878" v="401" actId="14100"/>
        <pc:sldMkLst>
          <pc:docMk/>
          <pc:sldMk cId="2361120620" sldId="336"/>
        </pc:sldMkLst>
        <pc:spChg chg="mod">
          <ac:chgData name="Rose, Sarah" userId="87e9c5a6-78e8-4d52-a948-8d46aa5f3654" providerId="ADAL" clId="{D3D6FFCD-732A-4E71-B82C-19A1FF256E48}" dt="2025-06-05T10:55:26.520" v="399" actId="26606"/>
          <ac:spMkLst>
            <pc:docMk/>
            <pc:sldMk cId="2361120620" sldId="336"/>
            <ac:spMk id="2" creationId="{00000000-0000-0000-0000-000000000000}"/>
          </ac:spMkLst>
        </pc:spChg>
        <pc:spChg chg="mod">
          <ac:chgData name="Rose, Sarah" userId="87e9c5a6-78e8-4d52-a948-8d46aa5f3654" providerId="ADAL" clId="{D3D6FFCD-732A-4E71-B82C-19A1FF256E48}" dt="2025-06-05T10:55:48.878" v="401" actId="14100"/>
          <ac:spMkLst>
            <pc:docMk/>
            <pc:sldMk cId="2361120620" sldId="336"/>
            <ac:spMk id="3" creationId="{00000000-0000-0000-0000-000000000000}"/>
          </ac:spMkLst>
        </pc:spChg>
        <pc:spChg chg="add del">
          <ac:chgData name="Rose, Sarah" userId="87e9c5a6-78e8-4d52-a948-8d46aa5f3654" providerId="ADAL" clId="{D3D6FFCD-732A-4E71-B82C-19A1FF256E48}" dt="2025-06-05T10:55:26.520" v="399" actId="26606"/>
          <ac:spMkLst>
            <pc:docMk/>
            <pc:sldMk cId="2361120620" sldId="336"/>
            <ac:spMk id="1031" creationId="{C0763A76-9F1C-4FC5-82B7-DD475DA461B2}"/>
          </ac:spMkLst>
        </pc:spChg>
        <pc:spChg chg="add del">
          <ac:chgData name="Rose, Sarah" userId="87e9c5a6-78e8-4d52-a948-8d46aa5f3654" providerId="ADAL" clId="{D3D6FFCD-732A-4E71-B82C-19A1FF256E48}" dt="2025-06-05T10:55:26.520" v="399" actId="26606"/>
          <ac:spMkLst>
            <pc:docMk/>
            <pc:sldMk cId="2361120620" sldId="336"/>
            <ac:spMk id="1033" creationId="{E81BF4F6-F2CF-4984-9D14-D6966D92F99F}"/>
          </ac:spMkLst>
        </pc:spChg>
        <pc:spChg chg="del">
          <ac:chgData name="Rose, Sarah" userId="87e9c5a6-78e8-4d52-a948-8d46aa5f3654" providerId="ADAL" clId="{D3D6FFCD-732A-4E71-B82C-19A1FF256E48}" dt="2025-06-05T09:55:12.627" v="92"/>
          <ac:spMkLst>
            <pc:docMk/>
            <pc:sldMk cId="2361120620" sldId="336"/>
            <ac:spMk id="1034" creationId="{743AA782-23D1-4521-8CAD-47662984AA08}"/>
          </ac:spMkLst>
        </pc:spChg>
        <pc:spChg chg="del">
          <ac:chgData name="Rose, Sarah" userId="87e9c5a6-78e8-4d52-a948-8d46aa5f3654" providerId="ADAL" clId="{D3D6FFCD-732A-4E71-B82C-19A1FF256E48}" dt="2025-06-05T09:55:12.627" v="92"/>
          <ac:spMkLst>
            <pc:docMk/>
            <pc:sldMk cId="2361120620" sldId="336"/>
            <ac:spMk id="1036" creationId="{650D18FE-0824-4A46-B22C-A86B52E5780A}"/>
          </ac:spMkLst>
        </pc:spChg>
        <pc:spChg chg="add">
          <ac:chgData name="Rose, Sarah" userId="87e9c5a6-78e8-4d52-a948-8d46aa5f3654" providerId="ADAL" clId="{D3D6FFCD-732A-4E71-B82C-19A1FF256E48}" dt="2025-06-05T10:55:26.520" v="399" actId="26606"/>
          <ac:spMkLst>
            <pc:docMk/>
            <pc:sldMk cId="2361120620" sldId="336"/>
            <ac:spMk id="1038" creationId="{9F7D5CDA-D291-4307-BF55-1381FED29634}"/>
          </ac:spMkLst>
        </pc:spChg>
        <pc:picChg chg="mod">
          <ac:chgData name="Rose, Sarah" userId="87e9c5a6-78e8-4d52-a948-8d46aa5f3654" providerId="ADAL" clId="{D3D6FFCD-732A-4E71-B82C-19A1FF256E48}" dt="2025-06-05T10:55:26.520" v="399" actId="26606"/>
          <ac:picMkLst>
            <pc:docMk/>
            <pc:sldMk cId="2361120620" sldId="336"/>
            <ac:picMk id="1026" creationId="{53B91F39-3CB7-1A33-8D1C-33BF2BE09BAF}"/>
          </ac:picMkLst>
        </pc:picChg>
      </pc:sldChg>
      <pc:sldChg chg="del">
        <pc:chgData name="Rose, Sarah" userId="87e9c5a6-78e8-4d52-a948-8d46aa5f3654" providerId="ADAL" clId="{D3D6FFCD-732A-4E71-B82C-19A1FF256E48}" dt="2025-06-04T11:14:39.792" v="10" actId="2696"/>
        <pc:sldMkLst>
          <pc:docMk/>
          <pc:sldMk cId="1541312828" sldId="337"/>
        </pc:sldMkLst>
      </pc:sldChg>
      <pc:sldChg chg="addSp delSp modSp new mod setBg modClrScheme chgLayout">
        <pc:chgData name="Rose, Sarah" userId="87e9c5a6-78e8-4d52-a948-8d46aa5f3654" providerId="ADAL" clId="{D3D6FFCD-732A-4E71-B82C-19A1FF256E48}" dt="2025-06-05T10:52:58.952" v="389" actId="20577"/>
        <pc:sldMkLst>
          <pc:docMk/>
          <pc:sldMk cId="3191488733" sldId="337"/>
        </pc:sldMkLst>
        <pc:spChg chg="del mod ord">
          <ac:chgData name="Rose, Sarah" userId="87e9c5a6-78e8-4d52-a948-8d46aa5f3654" providerId="ADAL" clId="{D3D6FFCD-732A-4E71-B82C-19A1FF256E48}" dt="2025-06-05T09:54:31.321" v="76" actId="700"/>
          <ac:spMkLst>
            <pc:docMk/>
            <pc:sldMk cId="3191488733" sldId="337"/>
            <ac:spMk id="2" creationId="{50305A0D-E257-2601-115A-636EA1B21546}"/>
          </ac:spMkLst>
        </pc:spChg>
        <pc:spChg chg="mod ord">
          <ac:chgData name="Rose, Sarah" userId="87e9c5a6-78e8-4d52-a948-8d46aa5f3654" providerId="ADAL" clId="{D3D6FFCD-732A-4E71-B82C-19A1FF256E48}" dt="2025-06-05T10:52:58.952" v="389" actId="20577"/>
          <ac:spMkLst>
            <pc:docMk/>
            <pc:sldMk cId="3191488733" sldId="337"/>
            <ac:spMk id="3" creationId="{31CD02B2-3A40-B53D-6F4F-26AA23797A21}"/>
          </ac:spMkLst>
        </pc:spChg>
        <pc:spChg chg="add del mod ord">
          <ac:chgData name="Rose, Sarah" userId="87e9c5a6-78e8-4d52-a948-8d46aa5f3654" providerId="ADAL" clId="{D3D6FFCD-732A-4E71-B82C-19A1FF256E48}" dt="2025-06-05T09:54:34.523" v="77" actId="700"/>
          <ac:spMkLst>
            <pc:docMk/>
            <pc:sldMk cId="3191488733" sldId="337"/>
            <ac:spMk id="4" creationId="{C7616236-DF3E-F9CA-381E-66F89505D1F8}"/>
          </ac:spMkLst>
        </pc:spChg>
        <pc:spChg chg="add">
          <ac:chgData name="Rose, Sarah" userId="87e9c5a6-78e8-4d52-a948-8d46aa5f3654" providerId="ADAL" clId="{D3D6FFCD-732A-4E71-B82C-19A1FF256E48}" dt="2025-06-05T10:01:26.062" v="96" actId="26606"/>
          <ac:spMkLst>
            <pc:docMk/>
            <pc:sldMk cId="3191488733" sldId="337"/>
            <ac:spMk id="11" creationId="{8181FC64-B306-4821-98E2-780662EFC486}"/>
          </ac:spMkLst>
        </pc:spChg>
        <pc:spChg chg="add">
          <ac:chgData name="Rose, Sarah" userId="87e9c5a6-78e8-4d52-a948-8d46aa5f3654" providerId="ADAL" clId="{D3D6FFCD-732A-4E71-B82C-19A1FF256E48}" dt="2025-06-05T10:01:26.062" v="96" actId="26606"/>
          <ac:spMkLst>
            <pc:docMk/>
            <pc:sldMk cId="3191488733" sldId="337"/>
            <ac:spMk id="13" creationId="{5871FC61-DD4E-47D4-81FD-8A7E7D12B371}"/>
          </ac:spMkLst>
        </pc:spChg>
        <pc:spChg chg="add">
          <ac:chgData name="Rose, Sarah" userId="87e9c5a6-78e8-4d52-a948-8d46aa5f3654" providerId="ADAL" clId="{D3D6FFCD-732A-4E71-B82C-19A1FF256E48}" dt="2025-06-05T10:01:26.062" v="96" actId="26606"/>
          <ac:spMkLst>
            <pc:docMk/>
            <pc:sldMk cId="3191488733" sldId="337"/>
            <ac:spMk id="15" creationId="{F9EC3F91-A75C-4F74-867E-E4C28C13546B}"/>
          </ac:spMkLst>
        </pc:spChg>
        <pc:spChg chg="add">
          <ac:chgData name="Rose, Sarah" userId="87e9c5a6-78e8-4d52-a948-8d46aa5f3654" providerId="ADAL" clId="{D3D6FFCD-732A-4E71-B82C-19A1FF256E48}" dt="2025-06-05T10:01:26.062" v="96" actId="26606"/>
          <ac:spMkLst>
            <pc:docMk/>
            <pc:sldMk cId="3191488733" sldId="337"/>
            <ac:spMk id="17" creationId="{829A1E2C-5AC8-40FC-99E9-832069D39792}"/>
          </ac:spMkLst>
        </pc:spChg>
        <pc:picChg chg="add mod">
          <ac:chgData name="Rose, Sarah" userId="87e9c5a6-78e8-4d52-a948-8d46aa5f3654" providerId="ADAL" clId="{D3D6FFCD-732A-4E71-B82C-19A1FF256E48}" dt="2025-06-05T10:01:26.062" v="96" actId="26606"/>
          <ac:picMkLst>
            <pc:docMk/>
            <pc:sldMk cId="3191488733" sldId="337"/>
            <ac:picMk id="6" creationId="{4BB699E7-243B-FB58-20D6-890C88604E49}"/>
          </ac:picMkLst>
        </pc:picChg>
      </pc:sldChg>
      <pc:sldMasterChg chg="modTransition modSldLayout">
        <pc:chgData name="Rose, Sarah" userId="87e9c5a6-78e8-4d52-a948-8d46aa5f3654" providerId="ADAL" clId="{D3D6FFCD-732A-4E71-B82C-19A1FF256E48}" dt="2025-06-05T09:55:12.627" v="92"/>
        <pc:sldMasterMkLst>
          <pc:docMk/>
          <pc:sldMasterMk cId="3668847097" sldId="2147483917"/>
        </pc:sldMasterMkLst>
        <pc:sldLayoutChg chg="modTransition">
          <pc:chgData name="Rose, Sarah" userId="87e9c5a6-78e8-4d52-a948-8d46aa5f3654" providerId="ADAL" clId="{D3D6FFCD-732A-4E71-B82C-19A1FF256E48}" dt="2025-06-05T09:55:12.627" v="92"/>
          <pc:sldLayoutMkLst>
            <pc:docMk/>
            <pc:sldMasterMk cId="3668847097" sldId="2147483917"/>
            <pc:sldLayoutMk cId="889182304" sldId="2147483918"/>
          </pc:sldLayoutMkLst>
        </pc:sldLayoutChg>
        <pc:sldLayoutChg chg="modTransition">
          <pc:chgData name="Rose, Sarah" userId="87e9c5a6-78e8-4d52-a948-8d46aa5f3654" providerId="ADAL" clId="{D3D6FFCD-732A-4E71-B82C-19A1FF256E48}" dt="2025-06-05T09:55:12.627" v="92"/>
          <pc:sldLayoutMkLst>
            <pc:docMk/>
            <pc:sldMasterMk cId="3668847097" sldId="2147483917"/>
            <pc:sldLayoutMk cId="440756809" sldId="2147483919"/>
          </pc:sldLayoutMkLst>
        </pc:sldLayoutChg>
        <pc:sldLayoutChg chg="modTransition">
          <pc:chgData name="Rose, Sarah" userId="87e9c5a6-78e8-4d52-a948-8d46aa5f3654" providerId="ADAL" clId="{D3D6FFCD-732A-4E71-B82C-19A1FF256E48}" dt="2025-06-05T09:55:12.627" v="92"/>
          <pc:sldLayoutMkLst>
            <pc:docMk/>
            <pc:sldMasterMk cId="3668847097" sldId="2147483917"/>
            <pc:sldLayoutMk cId="2661432099" sldId="2147483920"/>
          </pc:sldLayoutMkLst>
        </pc:sldLayoutChg>
        <pc:sldLayoutChg chg="modTransition">
          <pc:chgData name="Rose, Sarah" userId="87e9c5a6-78e8-4d52-a948-8d46aa5f3654" providerId="ADAL" clId="{D3D6FFCD-732A-4E71-B82C-19A1FF256E48}" dt="2025-06-05T09:55:12.627" v="92"/>
          <pc:sldLayoutMkLst>
            <pc:docMk/>
            <pc:sldMasterMk cId="3668847097" sldId="2147483917"/>
            <pc:sldLayoutMk cId="2122759787" sldId="2147483921"/>
          </pc:sldLayoutMkLst>
        </pc:sldLayoutChg>
        <pc:sldLayoutChg chg="modTransition">
          <pc:chgData name="Rose, Sarah" userId="87e9c5a6-78e8-4d52-a948-8d46aa5f3654" providerId="ADAL" clId="{D3D6FFCD-732A-4E71-B82C-19A1FF256E48}" dt="2025-06-05T09:55:12.627" v="92"/>
          <pc:sldLayoutMkLst>
            <pc:docMk/>
            <pc:sldMasterMk cId="3668847097" sldId="2147483917"/>
            <pc:sldLayoutMk cId="4246585307" sldId="2147483922"/>
          </pc:sldLayoutMkLst>
        </pc:sldLayoutChg>
        <pc:sldLayoutChg chg="modTransition">
          <pc:chgData name="Rose, Sarah" userId="87e9c5a6-78e8-4d52-a948-8d46aa5f3654" providerId="ADAL" clId="{D3D6FFCD-732A-4E71-B82C-19A1FF256E48}" dt="2025-06-05T09:55:12.627" v="92"/>
          <pc:sldLayoutMkLst>
            <pc:docMk/>
            <pc:sldMasterMk cId="3668847097" sldId="2147483917"/>
            <pc:sldLayoutMk cId="3585185461" sldId="2147483923"/>
          </pc:sldLayoutMkLst>
        </pc:sldLayoutChg>
        <pc:sldLayoutChg chg="modTransition">
          <pc:chgData name="Rose, Sarah" userId="87e9c5a6-78e8-4d52-a948-8d46aa5f3654" providerId="ADAL" clId="{D3D6FFCD-732A-4E71-B82C-19A1FF256E48}" dt="2025-06-05T09:55:12.627" v="92"/>
          <pc:sldLayoutMkLst>
            <pc:docMk/>
            <pc:sldMasterMk cId="3668847097" sldId="2147483917"/>
            <pc:sldLayoutMk cId="1718595831" sldId="2147483924"/>
          </pc:sldLayoutMkLst>
        </pc:sldLayoutChg>
        <pc:sldLayoutChg chg="modTransition">
          <pc:chgData name="Rose, Sarah" userId="87e9c5a6-78e8-4d52-a948-8d46aa5f3654" providerId="ADAL" clId="{D3D6FFCD-732A-4E71-B82C-19A1FF256E48}" dt="2025-06-05T09:55:12.627" v="92"/>
          <pc:sldLayoutMkLst>
            <pc:docMk/>
            <pc:sldMasterMk cId="3668847097" sldId="2147483917"/>
            <pc:sldLayoutMk cId="3480824782" sldId="2147483925"/>
          </pc:sldLayoutMkLst>
        </pc:sldLayoutChg>
        <pc:sldLayoutChg chg="modTransition">
          <pc:chgData name="Rose, Sarah" userId="87e9c5a6-78e8-4d52-a948-8d46aa5f3654" providerId="ADAL" clId="{D3D6FFCD-732A-4E71-B82C-19A1FF256E48}" dt="2025-06-05T09:55:12.627" v="92"/>
          <pc:sldLayoutMkLst>
            <pc:docMk/>
            <pc:sldMasterMk cId="3668847097" sldId="2147483917"/>
            <pc:sldLayoutMk cId="1590419644" sldId="2147483926"/>
          </pc:sldLayoutMkLst>
        </pc:sldLayoutChg>
        <pc:sldLayoutChg chg="modTransition">
          <pc:chgData name="Rose, Sarah" userId="87e9c5a6-78e8-4d52-a948-8d46aa5f3654" providerId="ADAL" clId="{D3D6FFCD-732A-4E71-B82C-19A1FF256E48}" dt="2025-06-05T09:55:12.627" v="92"/>
          <pc:sldLayoutMkLst>
            <pc:docMk/>
            <pc:sldMasterMk cId="3668847097" sldId="2147483917"/>
            <pc:sldLayoutMk cId="697040953" sldId="2147483927"/>
          </pc:sldLayoutMkLst>
        </pc:sldLayoutChg>
        <pc:sldLayoutChg chg="modTransition">
          <pc:chgData name="Rose, Sarah" userId="87e9c5a6-78e8-4d52-a948-8d46aa5f3654" providerId="ADAL" clId="{D3D6FFCD-732A-4E71-B82C-19A1FF256E48}" dt="2025-06-05T09:55:12.627" v="92"/>
          <pc:sldLayoutMkLst>
            <pc:docMk/>
            <pc:sldMasterMk cId="3668847097" sldId="2147483917"/>
            <pc:sldLayoutMk cId="565007477" sldId="2147483928"/>
          </pc:sldLayoutMkLst>
        </pc:sldLayoutChg>
      </pc:sldMasterChg>
    </pc:docChg>
  </pc:docChgLst>
  <pc:docChgLst>
    <pc:chgData name="Rose, Sarah" userId="87e9c5a6-78e8-4d52-a948-8d46aa5f3654" providerId="ADAL" clId="{0ED692A9-CECE-4B1B-96EB-A8A7296362BE}"/>
    <pc:docChg chg="undo custSel addSld delSld modSld sldOrd">
      <pc:chgData name="Rose, Sarah" userId="87e9c5a6-78e8-4d52-a948-8d46aa5f3654" providerId="ADAL" clId="{0ED692A9-CECE-4B1B-96EB-A8A7296362BE}" dt="2022-11-03T09:59:01.045" v="5116" actId="20577"/>
      <pc:docMkLst>
        <pc:docMk/>
      </pc:docMkLst>
      <pc:sldChg chg="addSp delSp modSp add del mod setBg delDesignElem">
        <pc:chgData name="Rose, Sarah" userId="87e9c5a6-78e8-4d52-a948-8d46aa5f3654" providerId="ADAL" clId="{0ED692A9-CECE-4B1B-96EB-A8A7296362BE}" dt="2022-10-17T11:44:47.240" v="209" actId="2696"/>
        <pc:sldMkLst>
          <pc:docMk/>
          <pc:sldMk cId="1249415274" sldId="257"/>
        </pc:sldMkLst>
      </pc:sldChg>
      <pc:sldChg chg="delSp modSp mod">
        <pc:chgData name="Rose, Sarah" userId="87e9c5a6-78e8-4d52-a948-8d46aa5f3654" providerId="ADAL" clId="{0ED692A9-CECE-4B1B-96EB-A8A7296362BE}" dt="2022-10-17T21:52:44.872" v="2444" actId="14100"/>
        <pc:sldMkLst>
          <pc:docMk/>
          <pc:sldMk cId="224143655" sldId="284"/>
        </pc:sldMkLst>
      </pc:sldChg>
      <pc:sldChg chg="addSp delSp modSp mod">
        <pc:chgData name="Rose, Sarah" userId="87e9c5a6-78e8-4d52-a948-8d46aa5f3654" providerId="ADAL" clId="{0ED692A9-CECE-4B1B-96EB-A8A7296362BE}" dt="2022-10-18T08:11:23.191" v="3223" actId="20577"/>
        <pc:sldMkLst>
          <pc:docMk/>
          <pc:sldMk cId="2566646689" sldId="289"/>
        </pc:sldMkLst>
      </pc:sldChg>
      <pc:sldChg chg="modSp mod">
        <pc:chgData name="Rose, Sarah" userId="87e9c5a6-78e8-4d52-a948-8d46aa5f3654" providerId="ADAL" clId="{0ED692A9-CECE-4B1B-96EB-A8A7296362BE}" dt="2022-10-18T15:40:44.296" v="3468" actId="14100"/>
        <pc:sldMkLst>
          <pc:docMk/>
          <pc:sldMk cId="60218721" sldId="297"/>
        </pc:sldMkLst>
      </pc:sldChg>
      <pc:sldChg chg="modSp mod">
        <pc:chgData name="Rose, Sarah" userId="87e9c5a6-78e8-4d52-a948-8d46aa5f3654" providerId="ADAL" clId="{0ED692A9-CECE-4B1B-96EB-A8A7296362BE}" dt="2022-10-18T15:56:18.541" v="3698" actId="20577"/>
        <pc:sldMkLst>
          <pc:docMk/>
          <pc:sldMk cId="2860948107" sldId="299"/>
        </pc:sldMkLst>
      </pc:sldChg>
      <pc:sldChg chg="addSp delSp modSp mod">
        <pc:chgData name="Rose, Sarah" userId="87e9c5a6-78e8-4d52-a948-8d46aa5f3654" providerId="ADAL" clId="{0ED692A9-CECE-4B1B-96EB-A8A7296362BE}" dt="2022-10-18T23:09:27.471" v="4758" actId="20577"/>
        <pc:sldMkLst>
          <pc:docMk/>
          <pc:sldMk cId="933367256" sldId="307"/>
        </pc:sldMkLst>
      </pc:sldChg>
      <pc:sldChg chg="addSp delSp modSp mod">
        <pc:chgData name="Rose, Sarah" userId="87e9c5a6-78e8-4d52-a948-8d46aa5f3654" providerId="ADAL" clId="{0ED692A9-CECE-4B1B-96EB-A8A7296362BE}" dt="2022-10-18T16:24:36.191" v="4547" actId="20577"/>
        <pc:sldMkLst>
          <pc:docMk/>
          <pc:sldMk cId="2942994135" sldId="308"/>
        </pc:sldMkLst>
      </pc:sldChg>
      <pc:sldChg chg="addSp delSp modSp mod">
        <pc:chgData name="Rose, Sarah" userId="87e9c5a6-78e8-4d52-a948-8d46aa5f3654" providerId="ADAL" clId="{0ED692A9-CECE-4B1B-96EB-A8A7296362BE}" dt="2022-10-18T16:28:02.618" v="4695" actId="20577"/>
        <pc:sldMkLst>
          <pc:docMk/>
          <pc:sldMk cId="3572056933" sldId="309"/>
        </pc:sldMkLst>
      </pc:sldChg>
      <pc:sldChg chg="addSp delSp modSp mod">
        <pc:chgData name="Rose, Sarah" userId="87e9c5a6-78e8-4d52-a948-8d46aa5f3654" providerId="ADAL" clId="{0ED692A9-CECE-4B1B-96EB-A8A7296362BE}" dt="2022-10-18T16:28:36.013" v="4696" actId="20577"/>
        <pc:sldMkLst>
          <pc:docMk/>
          <pc:sldMk cId="3000125538" sldId="310"/>
        </pc:sldMkLst>
      </pc:sldChg>
      <pc:sldChg chg="modSp mod ord">
        <pc:chgData name="Rose, Sarah" userId="87e9c5a6-78e8-4d52-a948-8d46aa5f3654" providerId="ADAL" clId="{0ED692A9-CECE-4B1B-96EB-A8A7296362BE}" dt="2022-10-18T16:12:22.835" v="4388" actId="20577"/>
        <pc:sldMkLst>
          <pc:docMk/>
          <pc:sldMk cId="938827480" sldId="311"/>
        </pc:sldMkLst>
      </pc:sldChg>
      <pc:sldChg chg="modSp del mod delDesignElem">
        <pc:chgData name="Rose, Sarah" userId="87e9c5a6-78e8-4d52-a948-8d46aa5f3654" providerId="ADAL" clId="{0ED692A9-CECE-4B1B-96EB-A8A7296362BE}" dt="2022-11-03T09:49:23.022" v="4838" actId="14100"/>
        <pc:sldMkLst>
          <pc:docMk/>
          <pc:sldMk cId="2142608493" sldId="321"/>
        </pc:sldMkLst>
      </pc:sldChg>
      <pc:sldChg chg="addSp delSp modSp mod ord">
        <pc:chgData name="Rose, Sarah" userId="87e9c5a6-78e8-4d52-a948-8d46aa5f3654" providerId="ADAL" clId="{0ED692A9-CECE-4B1B-96EB-A8A7296362BE}" dt="2022-10-18T16:20:58.747" v="4460" actId="14100"/>
        <pc:sldMkLst>
          <pc:docMk/>
          <pc:sldMk cId="30994417" sldId="322"/>
        </pc:sldMkLst>
      </pc:sldChg>
      <pc:sldChg chg="addSp delSp modSp mod">
        <pc:chgData name="Rose, Sarah" userId="87e9c5a6-78e8-4d52-a948-8d46aa5f3654" providerId="ADAL" clId="{0ED692A9-CECE-4B1B-96EB-A8A7296362BE}" dt="2022-10-18T08:00:24.590" v="3128" actId="20577"/>
        <pc:sldMkLst>
          <pc:docMk/>
          <pc:sldMk cId="4247310027" sldId="323"/>
        </pc:sldMkLst>
      </pc:sldChg>
      <pc:sldChg chg="addSp delSp modSp del mod setBg">
        <pc:chgData name="Rose, Sarah" userId="87e9c5a6-78e8-4d52-a948-8d46aa5f3654" providerId="ADAL" clId="{0ED692A9-CECE-4B1B-96EB-A8A7296362BE}" dt="2022-11-03T09:55:21.587" v="4990" actId="2696"/>
        <pc:sldMkLst>
          <pc:docMk/>
          <pc:sldMk cId="1649980510" sldId="324"/>
        </pc:sldMkLst>
      </pc:sldChg>
      <pc:sldChg chg="del">
        <pc:chgData name="Rose, Sarah" userId="87e9c5a6-78e8-4d52-a948-8d46aa5f3654" providerId="ADAL" clId="{0ED692A9-CECE-4B1B-96EB-A8A7296362BE}" dt="2022-10-17T13:39:01.303" v="440" actId="2696"/>
        <pc:sldMkLst>
          <pc:docMk/>
          <pc:sldMk cId="68834866" sldId="325"/>
        </pc:sldMkLst>
      </pc:sldChg>
      <pc:sldChg chg="del">
        <pc:chgData name="Rose, Sarah" userId="87e9c5a6-78e8-4d52-a948-8d46aa5f3654" providerId="ADAL" clId="{0ED692A9-CECE-4B1B-96EB-A8A7296362BE}" dt="2022-10-17T13:39:31.824" v="447" actId="2696"/>
        <pc:sldMkLst>
          <pc:docMk/>
          <pc:sldMk cId="716332681" sldId="326"/>
        </pc:sldMkLst>
      </pc:sldChg>
      <pc:sldChg chg="del ord">
        <pc:chgData name="Rose, Sarah" userId="87e9c5a6-78e8-4d52-a948-8d46aa5f3654" providerId="ADAL" clId="{0ED692A9-CECE-4B1B-96EB-A8A7296362BE}" dt="2022-10-13T16:10:16.414" v="31" actId="2696"/>
        <pc:sldMkLst>
          <pc:docMk/>
          <pc:sldMk cId="3882163579" sldId="327"/>
        </pc:sldMkLst>
      </pc:sldChg>
      <pc:sldChg chg="addSp delSp modSp new del mod ord setBg modClrScheme chgLayout">
        <pc:chgData name="Rose, Sarah" userId="87e9c5a6-78e8-4d52-a948-8d46aa5f3654" providerId="ADAL" clId="{0ED692A9-CECE-4B1B-96EB-A8A7296362BE}" dt="2022-11-03T09:45:06.976" v="4760" actId="2696"/>
        <pc:sldMkLst>
          <pc:docMk/>
          <pc:sldMk cId="72232303" sldId="328"/>
        </pc:sldMkLst>
      </pc:sldChg>
      <pc:sldChg chg="addSp delSp modSp new mod ord setBg">
        <pc:chgData name="Rose, Sarah" userId="87e9c5a6-78e8-4d52-a948-8d46aa5f3654" providerId="ADAL" clId="{0ED692A9-CECE-4B1B-96EB-A8A7296362BE}" dt="2022-10-18T08:10:58.829" v="3218" actId="14100"/>
        <pc:sldMkLst>
          <pc:docMk/>
          <pc:sldMk cId="2060997626" sldId="329"/>
        </pc:sldMkLst>
      </pc:sldChg>
      <pc:sldChg chg="addSp modSp new del">
        <pc:chgData name="Rose, Sarah" userId="87e9c5a6-78e8-4d52-a948-8d46aa5f3654" providerId="ADAL" clId="{0ED692A9-CECE-4B1B-96EB-A8A7296362BE}" dt="2022-10-17T11:38:47.211" v="179" actId="2696"/>
        <pc:sldMkLst>
          <pc:docMk/>
          <pc:sldMk cId="149448671" sldId="330"/>
        </pc:sldMkLst>
      </pc:sldChg>
      <pc:sldChg chg="modSp add mod ord">
        <pc:chgData name="Rose, Sarah" userId="87e9c5a6-78e8-4d52-a948-8d46aa5f3654" providerId="ADAL" clId="{0ED692A9-CECE-4B1B-96EB-A8A7296362BE}" dt="2022-11-03T09:56:32.338" v="5078" actId="20577"/>
        <pc:sldMkLst>
          <pc:docMk/>
          <pc:sldMk cId="426159605" sldId="330"/>
        </pc:sldMkLst>
      </pc:sldChg>
      <pc:sldChg chg="addSp modSp new del">
        <pc:chgData name="Rose, Sarah" userId="87e9c5a6-78e8-4d52-a948-8d46aa5f3654" providerId="ADAL" clId="{0ED692A9-CECE-4B1B-96EB-A8A7296362BE}" dt="2022-10-17T11:40:12.226" v="183" actId="2696"/>
        <pc:sldMkLst>
          <pc:docMk/>
          <pc:sldMk cId="867524496" sldId="330"/>
        </pc:sldMkLst>
      </pc:sldChg>
      <pc:sldChg chg="addSp delSp modSp new del">
        <pc:chgData name="Rose, Sarah" userId="87e9c5a6-78e8-4d52-a948-8d46aa5f3654" providerId="ADAL" clId="{0ED692A9-CECE-4B1B-96EB-A8A7296362BE}" dt="2022-10-17T11:41:31.713" v="190" actId="2696"/>
        <pc:sldMkLst>
          <pc:docMk/>
          <pc:sldMk cId="3896714603" sldId="330"/>
        </pc:sldMkLst>
      </pc:sldChg>
      <pc:sldChg chg="addSp delSp modSp new mod setBg modClrScheme chgLayout">
        <pc:chgData name="Rose, Sarah" userId="87e9c5a6-78e8-4d52-a948-8d46aa5f3654" providerId="ADAL" clId="{0ED692A9-CECE-4B1B-96EB-A8A7296362BE}" dt="2022-10-17T21:52:36.469" v="2443" actId="20577"/>
        <pc:sldMkLst>
          <pc:docMk/>
          <pc:sldMk cId="2751878163" sldId="331"/>
        </pc:sldMkLst>
      </pc:sldChg>
      <pc:sldChg chg="addSp delSp modSp new mod ord modTransition setBg modClrScheme chgLayout">
        <pc:chgData name="Rose, Sarah" userId="87e9c5a6-78e8-4d52-a948-8d46aa5f3654" providerId="ADAL" clId="{0ED692A9-CECE-4B1B-96EB-A8A7296362BE}" dt="2022-10-18T16:15:49.192" v="4414" actId="14100"/>
        <pc:sldMkLst>
          <pc:docMk/>
          <pc:sldMk cId="3124227249" sldId="332"/>
        </pc:sldMkLst>
      </pc:sldChg>
      <pc:sldChg chg="addSp delSp modSp new del mod modClrScheme chgLayout">
        <pc:chgData name="Rose, Sarah" userId="87e9c5a6-78e8-4d52-a948-8d46aa5f3654" providerId="ADAL" clId="{0ED692A9-CECE-4B1B-96EB-A8A7296362BE}" dt="2022-10-17T13:41:27.333" v="474" actId="2696"/>
        <pc:sldMkLst>
          <pc:docMk/>
          <pc:sldMk cId="3757951508" sldId="332"/>
        </pc:sldMkLst>
      </pc:sldChg>
      <pc:sldChg chg="addSp modSp new mod ord setBg">
        <pc:chgData name="Rose, Sarah" userId="87e9c5a6-78e8-4d52-a948-8d46aa5f3654" providerId="ADAL" clId="{0ED692A9-CECE-4B1B-96EB-A8A7296362BE}" dt="2022-11-03T09:59:01.045" v="5116" actId="20577"/>
        <pc:sldMkLst>
          <pc:docMk/>
          <pc:sldMk cId="226048687" sldId="333"/>
        </pc:sldMkLst>
      </pc:sldChg>
      <pc:sldChg chg="addSp delSp modSp new mod ord setBg">
        <pc:chgData name="Rose, Sarah" userId="87e9c5a6-78e8-4d52-a948-8d46aa5f3654" providerId="ADAL" clId="{0ED692A9-CECE-4B1B-96EB-A8A7296362BE}" dt="2022-10-18T16:21:45.768" v="4478" actId="20577"/>
        <pc:sldMkLst>
          <pc:docMk/>
          <pc:sldMk cId="1062750427" sldId="334"/>
        </pc:sldMkLst>
      </pc:sldChg>
      <pc:sldChg chg="addSp delSp modSp new mod setBg">
        <pc:chgData name="Rose, Sarah" userId="87e9c5a6-78e8-4d52-a948-8d46aa5f3654" providerId="ADAL" clId="{0ED692A9-CECE-4B1B-96EB-A8A7296362BE}" dt="2022-11-03T09:54:11.690" v="4989" actId="26606"/>
        <pc:sldMkLst>
          <pc:docMk/>
          <pc:sldMk cId="3373790790" sldId="33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4291E-2A39-3DD0-AEC5-A7BCB66663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34E5B4-E598-84A9-0599-0CF8F7CFE1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92F519-EA38-253D-1D74-576FAD3081B4}"/>
              </a:ext>
            </a:extLst>
          </p:cNvPr>
          <p:cNvSpPr>
            <a:spLocks noGrp="1"/>
          </p:cNvSpPr>
          <p:nvPr>
            <p:ph type="dt" sz="half" idx="10"/>
          </p:nvPr>
        </p:nvSpPr>
        <p:spPr/>
        <p:txBody>
          <a:bodyPr/>
          <a:lstStyle/>
          <a:p>
            <a:fld id="{FFDC13C3-0F86-4B6D-805F-AC0BFCF1EAC1}" type="datetimeFigureOut">
              <a:rPr lang="en-GB" smtClean="0"/>
              <a:t>05/06/2025</a:t>
            </a:fld>
            <a:endParaRPr lang="en-GB"/>
          </a:p>
        </p:txBody>
      </p:sp>
      <p:sp>
        <p:nvSpPr>
          <p:cNvPr id="5" name="Footer Placeholder 4">
            <a:extLst>
              <a:ext uri="{FF2B5EF4-FFF2-40B4-BE49-F238E27FC236}">
                <a16:creationId xmlns:a16="http://schemas.microsoft.com/office/drawing/2014/main" id="{A00AB7DE-BECA-25D3-9097-14C5A4636E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CDB2D4-9284-A865-EC90-523408D691FC}"/>
              </a:ext>
            </a:extLst>
          </p:cNvPr>
          <p:cNvSpPr>
            <a:spLocks noGrp="1"/>
          </p:cNvSpPr>
          <p:nvPr>
            <p:ph type="sldNum" sz="quarter" idx="12"/>
          </p:nvPr>
        </p:nvSpPr>
        <p:spPr/>
        <p:txBody>
          <a:bodyPr/>
          <a:lstStyle/>
          <a:p>
            <a:fld id="{D28D6BFD-59E7-4C75-A606-9EC0FBDB0C4E}" type="slidenum">
              <a:rPr lang="en-GB" smtClean="0"/>
              <a:t>‹#›</a:t>
            </a:fld>
            <a:endParaRPr lang="en-GB"/>
          </a:p>
        </p:txBody>
      </p:sp>
    </p:spTree>
    <p:extLst>
      <p:ext uri="{BB962C8B-B14F-4D97-AF65-F5344CB8AC3E}">
        <p14:creationId xmlns:p14="http://schemas.microsoft.com/office/powerpoint/2010/main" val="889182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D865E-8AB3-8900-6E86-339BA7EECD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AA0B61-01EF-2EF7-48A5-93A530D394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7B5C51-B827-B2C6-F27B-1D3F2CA6F165}"/>
              </a:ext>
            </a:extLst>
          </p:cNvPr>
          <p:cNvSpPr>
            <a:spLocks noGrp="1"/>
          </p:cNvSpPr>
          <p:nvPr>
            <p:ph type="dt" sz="half" idx="10"/>
          </p:nvPr>
        </p:nvSpPr>
        <p:spPr/>
        <p:txBody>
          <a:bodyPr/>
          <a:lstStyle/>
          <a:p>
            <a:fld id="{FFDC13C3-0F86-4B6D-805F-AC0BFCF1EAC1}" type="datetimeFigureOut">
              <a:rPr lang="en-GB" smtClean="0"/>
              <a:t>05/06/2025</a:t>
            </a:fld>
            <a:endParaRPr lang="en-GB"/>
          </a:p>
        </p:txBody>
      </p:sp>
      <p:sp>
        <p:nvSpPr>
          <p:cNvPr id="5" name="Footer Placeholder 4">
            <a:extLst>
              <a:ext uri="{FF2B5EF4-FFF2-40B4-BE49-F238E27FC236}">
                <a16:creationId xmlns:a16="http://schemas.microsoft.com/office/drawing/2014/main" id="{9C8DDC1E-1BD3-8DCE-B729-CAF9185CB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FE4CDF-6337-C9C4-8709-6313815B0B64}"/>
              </a:ext>
            </a:extLst>
          </p:cNvPr>
          <p:cNvSpPr>
            <a:spLocks noGrp="1"/>
          </p:cNvSpPr>
          <p:nvPr>
            <p:ph type="sldNum" sz="quarter" idx="12"/>
          </p:nvPr>
        </p:nvSpPr>
        <p:spPr/>
        <p:txBody>
          <a:bodyPr/>
          <a:lstStyle/>
          <a:p>
            <a:fld id="{D28D6BFD-59E7-4C75-A606-9EC0FBDB0C4E}" type="slidenum">
              <a:rPr lang="en-GB" smtClean="0"/>
              <a:t>‹#›</a:t>
            </a:fld>
            <a:endParaRPr lang="en-GB"/>
          </a:p>
        </p:txBody>
      </p:sp>
    </p:spTree>
    <p:extLst>
      <p:ext uri="{BB962C8B-B14F-4D97-AF65-F5344CB8AC3E}">
        <p14:creationId xmlns:p14="http://schemas.microsoft.com/office/powerpoint/2010/main" val="697040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540404-59F8-557D-F202-C285217EF7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27E68A-871F-1048-08B5-2B3F70B843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18084B-9FE2-3BEB-073B-CD5122C746A6}"/>
              </a:ext>
            </a:extLst>
          </p:cNvPr>
          <p:cNvSpPr>
            <a:spLocks noGrp="1"/>
          </p:cNvSpPr>
          <p:nvPr>
            <p:ph type="dt" sz="half" idx="10"/>
          </p:nvPr>
        </p:nvSpPr>
        <p:spPr/>
        <p:txBody>
          <a:bodyPr/>
          <a:lstStyle/>
          <a:p>
            <a:fld id="{FFDC13C3-0F86-4B6D-805F-AC0BFCF1EAC1}" type="datetimeFigureOut">
              <a:rPr lang="en-GB" smtClean="0"/>
              <a:t>05/06/2025</a:t>
            </a:fld>
            <a:endParaRPr lang="en-GB"/>
          </a:p>
        </p:txBody>
      </p:sp>
      <p:sp>
        <p:nvSpPr>
          <p:cNvPr id="5" name="Footer Placeholder 4">
            <a:extLst>
              <a:ext uri="{FF2B5EF4-FFF2-40B4-BE49-F238E27FC236}">
                <a16:creationId xmlns:a16="http://schemas.microsoft.com/office/drawing/2014/main" id="{B77F5B1D-E599-C0F7-6E5D-DFDA2D7B08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114092-0D28-4CB8-F149-E21BC3305536}"/>
              </a:ext>
            </a:extLst>
          </p:cNvPr>
          <p:cNvSpPr>
            <a:spLocks noGrp="1"/>
          </p:cNvSpPr>
          <p:nvPr>
            <p:ph type="sldNum" sz="quarter" idx="12"/>
          </p:nvPr>
        </p:nvSpPr>
        <p:spPr/>
        <p:txBody>
          <a:bodyPr/>
          <a:lstStyle/>
          <a:p>
            <a:fld id="{D28D6BFD-59E7-4C75-A606-9EC0FBDB0C4E}" type="slidenum">
              <a:rPr lang="en-GB" smtClean="0"/>
              <a:t>‹#›</a:t>
            </a:fld>
            <a:endParaRPr lang="en-GB"/>
          </a:p>
        </p:txBody>
      </p:sp>
    </p:spTree>
    <p:extLst>
      <p:ext uri="{BB962C8B-B14F-4D97-AF65-F5344CB8AC3E}">
        <p14:creationId xmlns:p14="http://schemas.microsoft.com/office/powerpoint/2010/main" val="565007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536C-229F-58C3-2CFB-038B876015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FC4524-8F0B-F975-D799-DC47947E4A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E32CD2-755A-5D74-26B7-C2FF7BA648EB}"/>
              </a:ext>
            </a:extLst>
          </p:cNvPr>
          <p:cNvSpPr>
            <a:spLocks noGrp="1"/>
          </p:cNvSpPr>
          <p:nvPr>
            <p:ph type="dt" sz="half" idx="10"/>
          </p:nvPr>
        </p:nvSpPr>
        <p:spPr/>
        <p:txBody>
          <a:bodyPr/>
          <a:lstStyle/>
          <a:p>
            <a:fld id="{FFDC13C3-0F86-4B6D-805F-AC0BFCF1EAC1}" type="datetimeFigureOut">
              <a:rPr lang="en-GB" smtClean="0"/>
              <a:t>05/06/2025</a:t>
            </a:fld>
            <a:endParaRPr lang="en-GB"/>
          </a:p>
        </p:txBody>
      </p:sp>
      <p:sp>
        <p:nvSpPr>
          <p:cNvPr id="5" name="Footer Placeholder 4">
            <a:extLst>
              <a:ext uri="{FF2B5EF4-FFF2-40B4-BE49-F238E27FC236}">
                <a16:creationId xmlns:a16="http://schemas.microsoft.com/office/drawing/2014/main" id="{8F31D673-5AA0-D04C-D847-C471272972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F9F0EF-EFFF-18E0-3CD0-583FB0374AE3}"/>
              </a:ext>
            </a:extLst>
          </p:cNvPr>
          <p:cNvSpPr>
            <a:spLocks noGrp="1"/>
          </p:cNvSpPr>
          <p:nvPr>
            <p:ph type="sldNum" sz="quarter" idx="12"/>
          </p:nvPr>
        </p:nvSpPr>
        <p:spPr/>
        <p:txBody>
          <a:bodyPr/>
          <a:lstStyle/>
          <a:p>
            <a:fld id="{D28D6BFD-59E7-4C75-A606-9EC0FBDB0C4E}" type="slidenum">
              <a:rPr lang="en-GB" smtClean="0"/>
              <a:t>‹#›</a:t>
            </a:fld>
            <a:endParaRPr lang="en-GB"/>
          </a:p>
        </p:txBody>
      </p:sp>
    </p:spTree>
    <p:extLst>
      <p:ext uri="{BB962C8B-B14F-4D97-AF65-F5344CB8AC3E}">
        <p14:creationId xmlns:p14="http://schemas.microsoft.com/office/powerpoint/2010/main" val="440756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1AE60-B9D8-9436-10B7-D301D46B48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07B548-76E5-1BF1-E593-A01F75C556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031816-A309-1520-7C14-D32798425A74}"/>
              </a:ext>
            </a:extLst>
          </p:cNvPr>
          <p:cNvSpPr>
            <a:spLocks noGrp="1"/>
          </p:cNvSpPr>
          <p:nvPr>
            <p:ph type="dt" sz="half" idx="10"/>
          </p:nvPr>
        </p:nvSpPr>
        <p:spPr/>
        <p:txBody>
          <a:bodyPr/>
          <a:lstStyle/>
          <a:p>
            <a:fld id="{FFDC13C3-0F86-4B6D-805F-AC0BFCF1EAC1}" type="datetimeFigureOut">
              <a:rPr lang="en-GB" smtClean="0"/>
              <a:t>05/06/2025</a:t>
            </a:fld>
            <a:endParaRPr lang="en-GB"/>
          </a:p>
        </p:txBody>
      </p:sp>
      <p:sp>
        <p:nvSpPr>
          <p:cNvPr id="5" name="Footer Placeholder 4">
            <a:extLst>
              <a:ext uri="{FF2B5EF4-FFF2-40B4-BE49-F238E27FC236}">
                <a16:creationId xmlns:a16="http://schemas.microsoft.com/office/drawing/2014/main" id="{149ADCA0-AC74-047B-2007-87B08CF412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225CD3-70D9-96CA-9DA6-BD315D31BD7F}"/>
              </a:ext>
            </a:extLst>
          </p:cNvPr>
          <p:cNvSpPr>
            <a:spLocks noGrp="1"/>
          </p:cNvSpPr>
          <p:nvPr>
            <p:ph type="sldNum" sz="quarter" idx="12"/>
          </p:nvPr>
        </p:nvSpPr>
        <p:spPr/>
        <p:txBody>
          <a:bodyPr/>
          <a:lstStyle/>
          <a:p>
            <a:fld id="{D28D6BFD-59E7-4C75-A606-9EC0FBDB0C4E}" type="slidenum">
              <a:rPr lang="en-GB" smtClean="0"/>
              <a:t>‹#›</a:t>
            </a:fld>
            <a:endParaRPr lang="en-GB"/>
          </a:p>
        </p:txBody>
      </p:sp>
    </p:spTree>
    <p:extLst>
      <p:ext uri="{BB962C8B-B14F-4D97-AF65-F5344CB8AC3E}">
        <p14:creationId xmlns:p14="http://schemas.microsoft.com/office/powerpoint/2010/main" val="2661432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6263-BA3C-1399-170C-6F2F995926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AD64E7-14FB-DBC2-FF74-C1F48F71DA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906BD7-3E85-6C9B-A0BA-4146D51836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189274-2574-571B-FF61-455689D88CD5}"/>
              </a:ext>
            </a:extLst>
          </p:cNvPr>
          <p:cNvSpPr>
            <a:spLocks noGrp="1"/>
          </p:cNvSpPr>
          <p:nvPr>
            <p:ph type="dt" sz="half" idx="10"/>
          </p:nvPr>
        </p:nvSpPr>
        <p:spPr/>
        <p:txBody>
          <a:bodyPr/>
          <a:lstStyle/>
          <a:p>
            <a:fld id="{FFDC13C3-0F86-4B6D-805F-AC0BFCF1EAC1}" type="datetimeFigureOut">
              <a:rPr lang="en-GB" smtClean="0"/>
              <a:t>05/06/2025</a:t>
            </a:fld>
            <a:endParaRPr lang="en-GB"/>
          </a:p>
        </p:txBody>
      </p:sp>
      <p:sp>
        <p:nvSpPr>
          <p:cNvPr id="6" name="Footer Placeholder 5">
            <a:extLst>
              <a:ext uri="{FF2B5EF4-FFF2-40B4-BE49-F238E27FC236}">
                <a16:creationId xmlns:a16="http://schemas.microsoft.com/office/drawing/2014/main" id="{2F315EEF-CB3F-A05C-9120-273B944F15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DC3DC6-965E-3B3B-2628-8E44D3C634E4}"/>
              </a:ext>
            </a:extLst>
          </p:cNvPr>
          <p:cNvSpPr>
            <a:spLocks noGrp="1"/>
          </p:cNvSpPr>
          <p:nvPr>
            <p:ph type="sldNum" sz="quarter" idx="12"/>
          </p:nvPr>
        </p:nvSpPr>
        <p:spPr/>
        <p:txBody>
          <a:bodyPr/>
          <a:lstStyle/>
          <a:p>
            <a:fld id="{D28D6BFD-59E7-4C75-A606-9EC0FBDB0C4E}" type="slidenum">
              <a:rPr lang="en-GB" smtClean="0"/>
              <a:t>‹#›</a:t>
            </a:fld>
            <a:endParaRPr lang="en-GB"/>
          </a:p>
        </p:txBody>
      </p:sp>
    </p:spTree>
    <p:extLst>
      <p:ext uri="{BB962C8B-B14F-4D97-AF65-F5344CB8AC3E}">
        <p14:creationId xmlns:p14="http://schemas.microsoft.com/office/powerpoint/2010/main" val="2122759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09A8-D9D4-5EC7-F498-82A9F2FFD3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297C12-973B-F308-F2AC-48B1C970C1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973310-FE73-BA8A-121A-B38389386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4C1887F-C5E2-BDEA-2CD6-EAF6A72135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41D098-C3F5-66C8-21D4-DE33797C11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F768458-024D-0C69-3504-8091FC27620E}"/>
              </a:ext>
            </a:extLst>
          </p:cNvPr>
          <p:cNvSpPr>
            <a:spLocks noGrp="1"/>
          </p:cNvSpPr>
          <p:nvPr>
            <p:ph type="dt" sz="half" idx="10"/>
          </p:nvPr>
        </p:nvSpPr>
        <p:spPr/>
        <p:txBody>
          <a:bodyPr/>
          <a:lstStyle/>
          <a:p>
            <a:fld id="{FFDC13C3-0F86-4B6D-805F-AC0BFCF1EAC1}" type="datetimeFigureOut">
              <a:rPr lang="en-GB" smtClean="0"/>
              <a:t>05/06/2025</a:t>
            </a:fld>
            <a:endParaRPr lang="en-GB"/>
          </a:p>
        </p:txBody>
      </p:sp>
      <p:sp>
        <p:nvSpPr>
          <p:cNvPr id="8" name="Footer Placeholder 7">
            <a:extLst>
              <a:ext uri="{FF2B5EF4-FFF2-40B4-BE49-F238E27FC236}">
                <a16:creationId xmlns:a16="http://schemas.microsoft.com/office/drawing/2014/main" id="{98EADBC4-BC3D-5585-80B9-88A59B7E797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6D8E20-B4F4-CE19-D2C2-122E66F9E865}"/>
              </a:ext>
            </a:extLst>
          </p:cNvPr>
          <p:cNvSpPr>
            <a:spLocks noGrp="1"/>
          </p:cNvSpPr>
          <p:nvPr>
            <p:ph type="sldNum" sz="quarter" idx="12"/>
          </p:nvPr>
        </p:nvSpPr>
        <p:spPr/>
        <p:txBody>
          <a:bodyPr/>
          <a:lstStyle/>
          <a:p>
            <a:fld id="{D28D6BFD-59E7-4C75-A606-9EC0FBDB0C4E}" type="slidenum">
              <a:rPr lang="en-GB" smtClean="0"/>
              <a:t>‹#›</a:t>
            </a:fld>
            <a:endParaRPr lang="en-GB"/>
          </a:p>
        </p:txBody>
      </p:sp>
    </p:spTree>
    <p:extLst>
      <p:ext uri="{BB962C8B-B14F-4D97-AF65-F5344CB8AC3E}">
        <p14:creationId xmlns:p14="http://schemas.microsoft.com/office/powerpoint/2010/main" val="4246585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C780-F6CF-369C-7728-61984C19078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F1A82A-93B4-54CE-B157-8D4D39E41BE2}"/>
              </a:ext>
            </a:extLst>
          </p:cNvPr>
          <p:cNvSpPr>
            <a:spLocks noGrp="1"/>
          </p:cNvSpPr>
          <p:nvPr>
            <p:ph type="dt" sz="half" idx="10"/>
          </p:nvPr>
        </p:nvSpPr>
        <p:spPr/>
        <p:txBody>
          <a:bodyPr/>
          <a:lstStyle/>
          <a:p>
            <a:fld id="{FFDC13C3-0F86-4B6D-805F-AC0BFCF1EAC1}" type="datetimeFigureOut">
              <a:rPr lang="en-GB" smtClean="0"/>
              <a:t>05/06/2025</a:t>
            </a:fld>
            <a:endParaRPr lang="en-GB"/>
          </a:p>
        </p:txBody>
      </p:sp>
      <p:sp>
        <p:nvSpPr>
          <p:cNvPr id="4" name="Footer Placeholder 3">
            <a:extLst>
              <a:ext uri="{FF2B5EF4-FFF2-40B4-BE49-F238E27FC236}">
                <a16:creationId xmlns:a16="http://schemas.microsoft.com/office/drawing/2014/main" id="{B8D58004-58C1-AB42-325D-FCBB1DC5FD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076F35-B283-51C6-6C13-E374E023B4BB}"/>
              </a:ext>
            </a:extLst>
          </p:cNvPr>
          <p:cNvSpPr>
            <a:spLocks noGrp="1"/>
          </p:cNvSpPr>
          <p:nvPr>
            <p:ph type="sldNum" sz="quarter" idx="12"/>
          </p:nvPr>
        </p:nvSpPr>
        <p:spPr/>
        <p:txBody>
          <a:bodyPr/>
          <a:lstStyle/>
          <a:p>
            <a:fld id="{D28D6BFD-59E7-4C75-A606-9EC0FBDB0C4E}" type="slidenum">
              <a:rPr lang="en-GB" smtClean="0"/>
              <a:t>‹#›</a:t>
            </a:fld>
            <a:endParaRPr lang="en-GB"/>
          </a:p>
        </p:txBody>
      </p:sp>
    </p:spTree>
    <p:extLst>
      <p:ext uri="{BB962C8B-B14F-4D97-AF65-F5344CB8AC3E}">
        <p14:creationId xmlns:p14="http://schemas.microsoft.com/office/powerpoint/2010/main" val="3585185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EEAA8B-1A47-43FE-284B-709782E3BF94}"/>
              </a:ext>
            </a:extLst>
          </p:cNvPr>
          <p:cNvSpPr>
            <a:spLocks noGrp="1"/>
          </p:cNvSpPr>
          <p:nvPr>
            <p:ph type="dt" sz="half" idx="10"/>
          </p:nvPr>
        </p:nvSpPr>
        <p:spPr/>
        <p:txBody>
          <a:bodyPr/>
          <a:lstStyle/>
          <a:p>
            <a:fld id="{FFDC13C3-0F86-4B6D-805F-AC0BFCF1EAC1}" type="datetimeFigureOut">
              <a:rPr lang="en-GB" smtClean="0"/>
              <a:t>05/06/2025</a:t>
            </a:fld>
            <a:endParaRPr lang="en-GB"/>
          </a:p>
        </p:txBody>
      </p:sp>
      <p:sp>
        <p:nvSpPr>
          <p:cNvPr id="3" name="Footer Placeholder 2">
            <a:extLst>
              <a:ext uri="{FF2B5EF4-FFF2-40B4-BE49-F238E27FC236}">
                <a16:creationId xmlns:a16="http://schemas.microsoft.com/office/drawing/2014/main" id="{1BA38AB0-FAC1-DA4A-D24C-FEB43AAB12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E2774D2-CDBE-4650-B3D1-8BA23AF49DD4}"/>
              </a:ext>
            </a:extLst>
          </p:cNvPr>
          <p:cNvSpPr>
            <a:spLocks noGrp="1"/>
          </p:cNvSpPr>
          <p:nvPr>
            <p:ph type="sldNum" sz="quarter" idx="12"/>
          </p:nvPr>
        </p:nvSpPr>
        <p:spPr/>
        <p:txBody>
          <a:bodyPr/>
          <a:lstStyle/>
          <a:p>
            <a:fld id="{D28D6BFD-59E7-4C75-A606-9EC0FBDB0C4E}" type="slidenum">
              <a:rPr lang="en-GB" smtClean="0"/>
              <a:t>‹#›</a:t>
            </a:fld>
            <a:endParaRPr lang="en-GB"/>
          </a:p>
        </p:txBody>
      </p:sp>
    </p:spTree>
    <p:extLst>
      <p:ext uri="{BB962C8B-B14F-4D97-AF65-F5344CB8AC3E}">
        <p14:creationId xmlns:p14="http://schemas.microsoft.com/office/powerpoint/2010/main" val="1718595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5ADD-D54A-587A-63F7-DDDAB9F275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909963-F542-1A51-3AF6-5EBCD7AAA5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EDB00AF-8123-FE41-43CD-45C04F57D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683AE5-8C58-21E1-9144-13563FD92B83}"/>
              </a:ext>
            </a:extLst>
          </p:cNvPr>
          <p:cNvSpPr>
            <a:spLocks noGrp="1"/>
          </p:cNvSpPr>
          <p:nvPr>
            <p:ph type="dt" sz="half" idx="10"/>
          </p:nvPr>
        </p:nvSpPr>
        <p:spPr/>
        <p:txBody>
          <a:bodyPr/>
          <a:lstStyle/>
          <a:p>
            <a:fld id="{FFDC13C3-0F86-4B6D-805F-AC0BFCF1EAC1}" type="datetimeFigureOut">
              <a:rPr lang="en-GB" smtClean="0"/>
              <a:t>05/06/2025</a:t>
            </a:fld>
            <a:endParaRPr lang="en-GB"/>
          </a:p>
        </p:txBody>
      </p:sp>
      <p:sp>
        <p:nvSpPr>
          <p:cNvPr id="6" name="Footer Placeholder 5">
            <a:extLst>
              <a:ext uri="{FF2B5EF4-FFF2-40B4-BE49-F238E27FC236}">
                <a16:creationId xmlns:a16="http://schemas.microsoft.com/office/drawing/2014/main" id="{D2A43A8E-B4AA-D07D-95F8-7F55C11D8B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5B1748-8BAE-7B08-3DDD-8F9C04E51421}"/>
              </a:ext>
            </a:extLst>
          </p:cNvPr>
          <p:cNvSpPr>
            <a:spLocks noGrp="1"/>
          </p:cNvSpPr>
          <p:nvPr>
            <p:ph type="sldNum" sz="quarter" idx="12"/>
          </p:nvPr>
        </p:nvSpPr>
        <p:spPr/>
        <p:txBody>
          <a:bodyPr/>
          <a:lstStyle/>
          <a:p>
            <a:fld id="{D28D6BFD-59E7-4C75-A606-9EC0FBDB0C4E}" type="slidenum">
              <a:rPr lang="en-GB" smtClean="0"/>
              <a:t>‹#›</a:t>
            </a:fld>
            <a:endParaRPr lang="en-GB"/>
          </a:p>
        </p:txBody>
      </p:sp>
    </p:spTree>
    <p:extLst>
      <p:ext uri="{BB962C8B-B14F-4D97-AF65-F5344CB8AC3E}">
        <p14:creationId xmlns:p14="http://schemas.microsoft.com/office/powerpoint/2010/main" val="3480824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2FC3-EE71-05FB-5623-222E9A2EE5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F37002-8A40-F5C2-50A6-C4267587DD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13E6DC-3691-932F-C05F-8762A091B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AB9226-2087-4938-17D8-5CC3B73FAC24}"/>
              </a:ext>
            </a:extLst>
          </p:cNvPr>
          <p:cNvSpPr>
            <a:spLocks noGrp="1"/>
          </p:cNvSpPr>
          <p:nvPr>
            <p:ph type="dt" sz="half" idx="10"/>
          </p:nvPr>
        </p:nvSpPr>
        <p:spPr/>
        <p:txBody>
          <a:bodyPr/>
          <a:lstStyle/>
          <a:p>
            <a:fld id="{FFDC13C3-0F86-4B6D-805F-AC0BFCF1EAC1}" type="datetimeFigureOut">
              <a:rPr lang="en-GB" smtClean="0"/>
              <a:t>05/06/2025</a:t>
            </a:fld>
            <a:endParaRPr lang="en-GB"/>
          </a:p>
        </p:txBody>
      </p:sp>
      <p:sp>
        <p:nvSpPr>
          <p:cNvPr id="6" name="Footer Placeholder 5">
            <a:extLst>
              <a:ext uri="{FF2B5EF4-FFF2-40B4-BE49-F238E27FC236}">
                <a16:creationId xmlns:a16="http://schemas.microsoft.com/office/drawing/2014/main" id="{9728DC93-37E2-F829-0372-1F3577AE7B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BBDF5A-8098-B863-8FF0-39FFA28AB9CD}"/>
              </a:ext>
            </a:extLst>
          </p:cNvPr>
          <p:cNvSpPr>
            <a:spLocks noGrp="1"/>
          </p:cNvSpPr>
          <p:nvPr>
            <p:ph type="sldNum" sz="quarter" idx="12"/>
          </p:nvPr>
        </p:nvSpPr>
        <p:spPr/>
        <p:txBody>
          <a:bodyPr/>
          <a:lstStyle/>
          <a:p>
            <a:fld id="{D28D6BFD-59E7-4C75-A606-9EC0FBDB0C4E}" type="slidenum">
              <a:rPr lang="en-GB" smtClean="0"/>
              <a:t>‹#›</a:t>
            </a:fld>
            <a:endParaRPr lang="en-GB"/>
          </a:p>
        </p:txBody>
      </p:sp>
    </p:spTree>
    <p:extLst>
      <p:ext uri="{BB962C8B-B14F-4D97-AF65-F5344CB8AC3E}">
        <p14:creationId xmlns:p14="http://schemas.microsoft.com/office/powerpoint/2010/main" val="1590419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7A8286-F6FB-26D2-50DA-91FC13DB08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6A5F10-20E3-2664-0B7E-334FC1D014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C1D002-3769-7A36-B5C8-29B1A181DC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DC13C3-0F86-4B6D-805F-AC0BFCF1EAC1}" type="datetimeFigureOut">
              <a:rPr lang="en-GB" smtClean="0"/>
              <a:t>05/06/2025</a:t>
            </a:fld>
            <a:endParaRPr lang="en-GB"/>
          </a:p>
        </p:txBody>
      </p:sp>
      <p:sp>
        <p:nvSpPr>
          <p:cNvPr id="5" name="Footer Placeholder 4">
            <a:extLst>
              <a:ext uri="{FF2B5EF4-FFF2-40B4-BE49-F238E27FC236}">
                <a16:creationId xmlns:a16="http://schemas.microsoft.com/office/drawing/2014/main" id="{BD3A47DA-DB26-377F-F037-2A0CB24FE5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4743218-FDC6-7E8A-857D-330972A3B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8D6BFD-59E7-4C75-A606-9EC0FBDB0C4E}" type="slidenum">
              <a:rPr lang="en-GB" smtClean="0"/>
              <a:t>‹#›</a:t>
            </a:fld>
            <a:endParaRPr lang="en-GB"/>
          </a:p>
        </p:txBody>
      </p:sp>
    </p:spTree>
    <p:extLst>
      <p:ext uri="{BB962C8B-B14F-4D97-AF65-F5344CB8AC3E}">
        <p14:creationId xmlns:p14="http://schemas.microsoft.com/office/powerpoint/2010/main" val="3668847097"/>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rose@napier.ac.uk"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A close-up of a network&#10;&#10;Description automatically generated">
            <a:extLst>
              <a:ext uri="{FF2B5EF4-FFF2-40B4-BE49-F238E27FC236}">
                <a16:creationId xmlns:a16="http://schemas.microsoft.com/office/drawing/2014/main" id="{C37A89A8-B568-3819-0CDF-8FEC7B2124B4}"/>
              </a:ext>
            </a:extLst>
          </p:cNvPr>
          <p:cNvPicPr>
            <a:picLocks noChangeAspect="1"/>
          </p:cNvPicPr>
          <p:nvPr/>
        </p:nvPicPr>
        <p:blipFill rotWithShape="1">
          <a:blip r:embed="rId2"/>
          <a:srcRect l="2862" r="2861"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4" name="Title 3"/>
          <p:cNvSpPr>
            <a:spLocks noGrp="1"/>
          </p:cNvSpPr>
          <p:nvPr>
            <p:ph type="ctrTitle"/>
          </p:nvPr>
        </p:nvSpPr>
        <p:spPr>
          <a:xfrm>
            <a:off x="217170" y="845821"/>
            <a:ext cx="4284171" cy="3691889"/>
          </a:xfrm>
        </p:spPr>
        <p:txBody>
          <a:bodyPr anchor="b">
            <a:normAutofit/>
          </a:bodyPr>
          <a:lstStyle/>
          <a:p>
            <a:r>
              <a:rPr lang="en-GB" sz="3700" dirty="0">
                <a:latin typeface="Calibri Light" panose="020F0302020204030204" pitchFamily="34" charset="0"/>
                <a:ea typeface="Calibri Light" panose="020F0302020204030204" pitchFamily="34" charset="0"/>
                <a:cs typeface="Calibri Light" panose="020F0302020204030204" pitchFamily="34" charset="0"/>
              </a:rPr>
              <a:t>A Holistic Framework of Resilience for Social Workers</a:t>
            </a:r>
            <a:br>
              <a:rPr lang="en-GB" sz="3700" dirty="0">
                <a:latin typeface="Calibri Light" panose="020F0302020204030204" pitchFamily="34" charset="0"/>
                <a:ea typeface="Calibri Light" panose="020F0302020204030204" pitchFamily="34" charset="0"/>
                <a:cs typeface="Calibri Light" panose="020F0302020204030204" pitchFamily="34" charset="0"/>
              </a:rPr>
            </a:br>
            <a:br>
              <a:rPr lang="en-GB" sz="3700" dirty="0">
                <a:latin typeface="Calibri Light" panose="020F0302020204030204" pitchFamily="34" charset="0"/>
                <a:ea typeface="Calibri Light" panose="020F0302020204030204" pitchFamily="34" charset="0"/>
                <a:cs typeface="Calibri Light" panose="020F0302020204030204" pitchFamily="34" charset="0"/>
              </a:rPr>
            </a:br>
            <a:r>
              <a:rPr lang="en-GB" sz="2400" dirty="0">
                <a:latin typeface="Calibri Light" panose="020F0302020204030204" pitchFamily="34" charset="0"/>
                <a:ea typeface="Calibri Light" panose="020F0302020204030204" pitchFamily="34" charset="0"/>
                <a:cs typeface="Calibri Light" panose="020F0302020204030204" pitchFamily="34" charset="0"/>
              </a:rPr>
              <a:t>NOPT Conference June 2025</a:t>
            </a:r>
            <a:br>
              <a:rPr lang="en-GB" sz="4000" dirty="0">
                <a:latin typeface="Calibri Light" panose="020F0302020204030204" pitchFamily="34" charset="0"/>
                <a:ea typeface="Calibri Light" panose="020F0302020204030204" pitchFamily="34" charset="0"/>
                <a:cs typeface="Calibri Light" panose="020F0302020204030204" pitchFamily="34" charset="0"/>
              </a:rPr>
            </a:br>
            <a:endParaRPr lang="en-GB" sz="37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Subtitle 4"/>
          <p:cNvSpPr>
            <a:spLocks noGrp="1"/>
          </p:cNvSpPr>
          <p:nvPr>
            <p:ph type="subTitle" idx="1"/>
          </p:nvPr>
        </p:nvSpPr>
        <p:spPr>
          <a:xfrm>
            <a:off x="217170" y="5497830"/>
            <a:ext cx="4194117" cy="1028700"/>
          </a:xfrm>
        </p:spPr>
        <p:txBody>
          <a:bodyPr>
            <a:normAutofit/>
          </a:bodyPr>
          <a:lstStyle/>
          <a:p>
            <a:r>
              <a:rPr lang="en-GB" sz="1600" dirty="0">
                <a:latin typeface="Calibri Light" panose="020F0302020204030204" pitchFamily="34" charset="0"/>
                <a:ea typeface="Calibri Light" panose="020F0302020204030204" pitchFamily="34" charset="0"/>
                <a:cs typeface="Calibri Light" panose="020F0302020204030204" pitchFamily="34" charset="0"/>
              </a:rPr>
              <a:t>Dr Sarah Rose, Lecturer in Social Work, Edinburgh Napier University</a:t>
            </a:r>
          </a:p>
          <a:p>
            <a:r>
              <a:rPr lang="en-GB" sz="1600" dirty="0">
                <a:latin typeface="Calibri Light" panose="020F0302020204030204" pitchFamily="34" charset="0"/>
                <a:ea typeface="Calibri Light" panose="020F0302020204030204" pitchFamily="34" charset="0"/>
                <a:cs typeface="Calibri Light" panose="020F0302020204030204" pitchFamily="34" charset="0"/>
                <a:hlinkClick r:id="rId3"/>
              </a:rPr>
              <a:t>s.rose@napier.ac.uk</a:t>
            </a:r>
            <a:r>
              <a:rPr lang="en-GB" sz="1600" dirty="0">
                <a:latin typeface="Calibri Light" panose="020F0302020204030204" pitchFamily="34" charset="0"/>
                <a:ea typeface="Calibri Light" panose="020F0302020204030204" pitchFamily="34" charset="0"/>
                <a:cs typeface="Calibri Light" panose="020F0302020204030204" pitchFamily="34" charset="0"/>
              </a:rPr>
              <a:t> </a:t>
            </a:r>
          </a:p>
          <a:p>
            <a:pPr algn="l"/>
            <a:endParaRPr lang="en-GB" sz="20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42608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2EA6-0E81-46D1-9DA3-098D8F77C60A}"/>
              </a:ext>
            </a:extLst>
          </p:cNvPr>
          <p:cNvSpPr>
            <a:spLocks noGrp="1"/>
          </p:cNvSpPr>
          <p:nvPr>
            <p:ph type="title"/>
          </p:nvPr>
        </p:nvSpPr>
        <p:spPr>
          <a:xfrm>
            <a:off x="876693" y="741391"/>
            <a:ext cx="4597747" cy="1293149"/>
          </a:xfrm>
        </p:spPr>
        <p:txBody>
          <a:bodyPr anchor="b">
            <a:normAutofit/>
          </a:bodyPr>
          <a:lstStyle/>
          <a:p>
            <a:r>
              <a:rPr lang="en-GB" sz="3600" dirty="0">
                <a:latin typeface="Calibri Light" panose="020F0302020204030204" pitchFamily="34" charset="0"/>
                <a:ea typeface="Calibri Light" panose="020F0302020204030204" pitchFamily="34" charset="0"/>
                <a:cs typeface="Calibri Light" panose="020F0302020204030204" pitchFamily="34" charset="0"/>
              </a:rPr>
              <a:t>The Cultural Domain</a:t>
            </a:r>
          </a:p>
        </p:txBody>
      </p:sp>
      <p:sp>
        <p:nvSpPr>
          <p:cNvPr id="3" name="Content Placeholder 2">
            <a:extLst>
              <a:ext uri="{FF2B5EF4-FFF2-40B4-BE49-F238E27FC236}">
                <a16:creationId xmlns:a16="http://schemas.microsoft.com/office/drawing/2014/main" id="{9AD51369-E4A1-FA9B-D8DA-BC3B7725DF92}"/>
              </a:ext>
            </a:extLst>
          </p:cNvPr>
          <p:cNvSpPr>
            <a:spLocks noGrp="1"/>
          </p:cNvSpPr>
          <p:nvPr>
            <p:ph idx="1"/>
          </p:nvPr>
        </p:nvSpPr>
        <p:spPr>
          <a:xfrm>
            <a:off x="876692" y="2388870"/>
            <a:ext cx="4724007" cy="3592438"/>
          </a:xfrm>
        </p:spPr>
        <p:txBody>
          <a:bodyPr anchor="t">
            <a:normAutofit/>
          </a:bodyPr>
          <a:lstStyle/>
          <a:p>
            <a:pPr marL="0" lvl="0" indent="0">
              <a:buNone/>
            </a:pPr>
            <a:r>
              <a:rPr lang="en-GB" sz="1700" dirty="0">
                <a:effectLst/>
                <a:latin typeface="Calibri Light" panose="020F0302020204030204" pitchFamily="34" charset="0"/>
                <a:ea typeface="Calibri Light" panose="020F0302020204030204" pitchFamily="34" charset="0"/>
                <a:cs typeface="Calibri Light" panose="020F0302020204030204" pitchFamily="34" charset="0"/>
              </a:rPr>
              <a:t>Humans and robots: Moving from managerialism and bureaucracy to a culture of humanity and personalisation. </a:t>
            </a:r>
          </a:p>
          <a:p>
            <a:pPr marL="0" lvl="0" indent="0">
              <a:buNone/>
            </a:pPr>
            <a:r>
              <a:rPr lang="en-GB" sz="1700" dirty="0">
                <a:effectLst/>
                <a:latin typeface="Calibri Light" panose="020F0302020204030204" pitchFamily="34" charset="0"/>
                <a:ea typeface="Calibri Light" panose="020F0302020204030204" pitchFamily="34" charset="0"/>
                <a:cs typeface="Calibri Light" panose="020F0302020204030204" pitchFamily="34" charset="0"/>
              </a:rPr>
              <a:t>Creativity and rigidity: Increasing the scope for creative, innovative and responsive practice, sharing accountability and addressing blame cultures.</a:t>
            </a:r>
          </a:p>
          <a:p>
            <a:pPr marL="0" lvl="0" indent="0">
              <a:buNone/>
            </a:pPr>
            <a:r>
              <a:rPr lang="en-GB" sz="1700" dirty="0">
                <a:effectLst/>
                <a:latin typeface="Calibri Light" panose="020F0302020204030204" pitchFamily="34" charset="0"/>
                <a:ea typeface="Calibri Light" panose="020F0302020204030204" pitchFamily="34" charset="0"/>
                <a:cs typeface="Calibri Light" panose="020F0302020204030204" pitchFamily="34" charset="0"/>
              </a:rPr>
              <a:t>Emotion and professionalism: Understanding the influence of emotions in decision-making, providing forums for open emotional expression and managing emotional contagion. </a:t>
            </a:r>
          </a:p>
          <a:p>
            <a:pPr marL="0" lvl="0" indent="0">
              <a:buNone/>
            </a:pPr>
            <a:r>
              <a:rPr lang="en-GB" sz="1700" dirty="0">
                <a:effectLst/>
                <a:latin typeface="Calibri Light" panose="020F0302020204030204" pitchFamily="34" charset="0"/>
                <a:ea typeface="Calibri Light" panose="020F0302020204030204" pitchFamily="34" charset="0"/>
                <a:cs typeface="Calibri Light" panose="020F0302020204030204" pitchFamily="34" charset="0"/>
              </a:rPr>
              <a:t>Professional identity: Feeling valued and developing a distinct and positive identity for social work.</a:t>
            </a:r>
          </a:p>
          <a:p>
            <a:endParaRPr lang="en-GB" sz="1600" dirty="0"/>
          </a:p>
          <a:p>
            <a:endParaRPr lang="en-GB" sz="1600" dirty="0"/>
          </a:p>
        </p:txBody>
      </p:sp>
      <p:pic>
        <p:nvPicPr>
          <p:cNvPr id="4" name="Picture 3">
            <a:extLst>
              <a:ext uri="{FF2B5EF4-FFF2-40B4-BE49-F238E27FC236}">
                <a16:creationId xmlns:a16="http://schemas.microsoft.com/office/drawing/2014/main" id="{A504BE85-907E-8B44-C462-420DA2C4DD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792" r="6606" b="-1"/>
          <a:stretch/>
        </p:blipFill>
        <p:spPr bwMode="auto">
          <a:xfrm>
            <a:off x="6096001" y="997581"/>
            <a:ext cx="5319062" cy="4787756"/>
          </a:xfrm>
          <a:prstGeom prst="rect">
            <a:avLst/>
          </a:prstGeom>
          <a:noFill/>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2056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2EA6-0E81-46D1-9DA3-098D8F77C60A}"/>
              </a:ext>
            </a:extLst>
          </p:cNvPr>
          <p:cNvSpPr>
            <a:spLocks noGrp="1"/>
          </p:cNvSpPr>
          <p:nvPr>
            <p:ph type="title"/>
          </p:nvPr>
        </p:nvSpPr>
        <p:spPr>
          <a:xfrm>
            <a:off x="876693" y="741391"/>
            <a:ext cx="4597747" cy="1213139"/>
          </a:xfrm>
        </p:spPr>
        <p:txBody>
          <a:bodyPr anchor="b">
            <a:normAutofit/>
          </a:bodyPr>
          <a:lstStyle/>
          <a:p>
            <a:r>
              <a:rPr lang="en-GB" sz="3600" dirty="0">
                <a:latin typeface="Calibri Light" panose="020F0302020204030204" pitchFamily="34" charset="0"/>
                <a:ea typeface="Calibri Light" panose="020F0302020204030204" pitchFamily="34" charset="0"/>
                <a:cs typeface="Calibri Light" panose="020F0302020204030204" pitchFamily="34" charset="0"/>
              </a:rPr>
              <a:t>The Structural Domain</a:t>
            </a:r>
          </a:p>
        </p:txBody>
      </p:sp>
      <p:sp>
        <p:nvSpPr>
          <p:cNvPr id="3" name="Content Placeholder 2">
            <a:extLst>
              <a:ext uri="{FF2B5EF4-FFF2-40B4-BE49-F238E27FC236}">
                <a16:creationId xmlns:a16="http://schemas.microsoft.com/office/drawing/2014/main" id="{9AD51369-E4A1-FA9B-D8DA-BC3B7725DF92}"/>
              </a:ext>
            </a:extLst>
          </p:cNvPr>
          <p:cNvSpPr>
            <a:spLocks noGrp="1"/>
          </p:cNvSpPr>
          <p:nvPr>
            <p:ph idx="1"/>
          </p:nvPr>
        </p:nvSpPr>
        <p:spPr>
          <a:xfrm>
            <a:off x="876692" y="2308860"/>
            <a:ext cx="4941178" cy="3807749"/>
          </a:xfrm>
        </p:spPr>
        <p:txBody>
          <a:bodyPr anchor="t">
            <a:normAutofit lnSpcReduction="10000"/>
          </a:bodyPr>
          <a:lstStyle/>
          <a:p>
            <a:pPr marL="0" lvl="0" indent="0">
              <a:buNone/>
            </a:pPr>
            <a:r>
              <a:rPr lang="en-GB" sz="1700" dirty="0">
                <a:effectLst/>
                <a:latin typeface="Calibri Light" panose="020F0302020204030204" pitchFamily="34" charset="0"/>
                <a:ea typeface="Calibri Light" panose="020F0302020204030204" pitchFamily="34" charset="0"/>
                <a:cs typeface="Calibri Light" panose="020F0302020204030204" pitchFamily="34" charset="0"/>
              </a:rPr>
              <a:t>Policy, procedure and resources: Streamlining bureaucracy, enacting policies ethically and increasing resources.</a:t>
            </a:r>
          </a:p>
          <a:p>
            <a:pPr marL="0" lvl="0" indent="0">
              <a:buNone/>
            </a:pPr>
            <a:r>
              <a:rPr lang="en-GB" sz="1700" dirty="0">
                <a:effectLst/>
                <a:latin typeface="Calibri Light" panose="020F0302020204030204" pitchFamily="34" charset="0"/>
                <a:ea typeface="Calibri Light" panose="020F0302020204030204" pitchFamily="34" charset="0"/>
                <a:cs typeface="Calibri Light" panose="020F0302020204030204" pitchFamily="34" charset="0"/>
              </a:rPr>
              <a:t>Organisational change: Managing and communicating restructure and role change, meaningful consultation with staff.</a:t>
            </a:r>
          </a:p>
          <a:p>
            <a:pPr marL="0" lvl="0" indent="0">
              <a:buNone/>
            </a:pPr>
            <a:r>
              <a:rPr lang="en-GB" sz="1700" dirty="0">
                <a:effectLst/>
                <a:latin typeface="Calibri Light" panose="020F0302020204030204" pitchFamily="34" charset="0"/>
                <a:ea typeface="Calibri Light" panose="020F0302020204030204" pitchFamily="34" charset="0"/>
                <a:cs typeface="Calibri Light" panose="020F0302020204030204" pitchFamily="34" charset="0"/>
              </a:rPr>
              <a:t>Workload: Allocation of reasonable workloads with scope for sufficient breaks.</a:t>
            </a:r>
          </a:p>
          <a:p>
            <a:pPr marL="0" lvl="0" indent="0">
              <a:lnSpc>
                <a:spcPct val="100000"/>
              </a:lnSpc>
              <a:buNone/>
            </a:pPr>
            <a:r>
              <a:rPr lang="en-GB" sz="1700" dirty="0">
                <a:effectLst/>
                <a:latin typeface="Calibri Light" panose="020F0302020204030204" pitchFamily="34" charset="0"/>
                <a:ea typeface="Calibri Light" panose="020F0302020204030204" pitchFamily="34" charset="0"/>
                <a:cs typeface="Calibri Light" panose="020F0302020204030204" pitchFamily="34" charset="0"/>
              </a:rPr>
              <a:t>Supervision and guidance: provision of good quality supervision with a trusted person, balancing autonomy and direction.</a:t>
            </a:r>
          </a:p>
          <a:p>
            <a:pPr marL="0" lvl="0" indent="0">
              <a:buNone/>
            </a:pPr>
            <a:r>
              <a:rPr lang="en-GB" sz="1700" dirty="0">
                <a:effectLst/>
                <a:latin typeface="Calibri Light" panose="020F0302020204030204" pitchFamily="34" charset="0"/>
                <a:ea typeface="Calibri Light" panose="020F0302020204030204" pitchFamily="34" charset="0"/>
                <a:cs typeface="Calibri Light" panose="020F0302020204030204" pitchFamily="34" charset="0"/>
              </a:rPr>
              <a:t>Wellbeing strategies: Benefits of wellbeing strategies but not as a ‘sticking plaster’ for more fundamental organisational issues.</a:t>
            </a:r>
          </a:p>
          <a:p>
            <a:endParaRPr lang="en-GB" sz="1400" dirty="0"/>
          </a:p>
        </p:txBody>
      </p:sp>
      <p:pic>
        <p:nvPicPr>
          <p:cNvPr id="4" name="Picture 3">
            <a:extLst>
              <a:ext uri="{FF2B5EF4-FFF2-40B4-BE49-F238E27FC236}">
                <a16:creationId xmlns:a16="http://schemas.microsoft.com/office/drawing/2014/main" id="{4858D3FE-D8DD-F6B9-5D71-77CB66115EC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463" r="8935" b="-1"/>
          <a:stretch/>
        </p:blipFill>
        <p:spPr bwMode="auto">
          <a:xfrm>
            <a:off x="6096001" y="997581"/>
            <a:ext cx="5319062" cy="4787756"/>
          </a:xfrm>
          <a:prstGeom prst="rect">
            <a:avLst/>
          </a:prstGeom>
          <a:noFill/>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0125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lurred lights">
            <a:extLst>
              <a:ext uri="{FF2B5EF4-FFF2-40B4-BE49-F238E27FC236}">
                <a16:creationId xmlns:a16="http://schemas.microsoft.com/office/drawing/2014/main" id="{DC477CF7-608F-6BBC-EC0A-4AC83C88677E}"/>
              </a:ext>
            </a:extLst>
          </p:cNvPr>
          <p:cNvPicPr>
            <a:picLocks noChangeAspect="1"/>
          </p:cNvPicPr>
          <p:nvPr/>
        </p:nvPicPr>
        <p:blipFill>
          <a:blip r:embed="rId2">
            <a:extLst>
              <a:ext uri="{28A0092B-C50C-407E-A947-70E740481C1C}">
                <a14:useLocalDpi xmlns:a14="http://schemas.microsoft.com/office/drawing/2010/main" val="0"/>
              </a:ext>
            </a:extLst>
          </a:blip>
          <a:srcRect l="1" r="5882" b="-1"/>
          <a:stretch>
            <a:fillRect/>
          </a:stretch>
        </p:blipFill>
        <p:spPr>
          <a:xfrm>
            <a:off x="1" y="1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40D972-6A68-E216-6F08-2E906D0482F1}"/>
              </a:ext>
            </a:extLst>
          </p:cNvPr>
          <p:cNvSpPr>
            <a:spLocks noGrp="1"/>
          </p:cNvSpPr>
          <p:nvPr>
            <p:ph type="title"/>
          </p:nvPr>
        </p:nvSpPr>
        <p:spPr>
          <a:xfrm>
            <a:off x="7531610" y="948690"/>
            <a:ext cx="3822189" cy="1623060"/>
          </a:xfrm>
        </p:spPr>
        <p:txBody>
          <a:bodyPr>
            <a:normAutofit/>
          </a:bodyPr>
          <a:lstStyle/>
          <a:p>
            <a:pPr algn="ctr"/>
            <a:r>
              <a:rPr lang="en-GB" sz="3200" dirty="0">
                <a:latin typeface="Calibri Light" panose="020F0302020204030204" pitchFamily="34" charset="0"/>
                <a:ea typeface="Calibri Light" panose="020F0302020204030204" pitchFamily="34" charset="0"/>
                <a:cs typeface="Calibri Light" panose="020F0302020204030204" pitchFamily="34" charset="0"/>
              </a:rPr>
              <a:t>Resilience and Professional Integrity</a:t>
            </a:r>
          </a:p>
        </p:txBody>
      </p:sp>
      <p:sp>
        <p:nvSpPr>
          <p:cNvPr id="3" name="Content Placeholder 2">
            <a:extLst>
              <a:ext uri="{FF2B5EF4-FFF2-40B4-BE49-F238E27FC236}">
                <a16:creationId xmlns:a16="http://schemas.microsoft.com/office/drawing/2014/main" id="{C35DE2D7-10E6-A97F-6AF8-4ADBD1BC6FA3}"/>
              </a:ext>
            </a:extLst>
          </p:cNvPr>
          <p:cNvSpPr>
            <a:spLocks noGrp="1"/>
          </p:cNvSpPr>
          <p:nvPr>
            <p:ph idx="1"/>
          </p:nvPr>
        </p:nvSpPr>
        <p:spPr>
          <a:xfrm>
            <a:off x="7531610" y="2891789"/>
            <a:ext cx="4024120" cy="3285173"/>
          </a:xfrm>
        </p:spPr>
        <p:txBody>
          <a:bodyPr>
            <a:normAutofit/>
          </a:bodyPr>
          <a:lstStyle/>
          <a:p>
            <a:pPr marL="0" indent="0">
              <a:buNone/>
            </a:pPr>
            <a:r>
              <a:rPr lang="en-GB" sz="2000" dirty="0">
                <a:latin typeface="Calibri Light" panose="020F0302020204030204" pitchFamily="34" charset="0"/>
                <a:ea typeface="Calibri Light" panose="020F0302020204030204" pitchFamily="34" charset="0"/>
                <a:cs typeface="Calibri Light" panose="020F0302020204030204" pitchFamily="34" charset="0"/>
              </a:rPr>
              <a:t>Connections between resilience and:</a:t>
            </a:r>
          </a:p>
          <a:p>
            <a:r>
              <a:rPr lang="en-GB" sz="2000" dirty="0">
                <a:latin typeface="Calibri Light" panose="020F0302020204030204" pitchFamily="34" charset="0"/>
                <a:ea typeface="Calibri Light" panose="020F0302020204030204" pitchFamily="34" charset="0"/>
                <a:cs typeface="Calibri Light" panose="020F0302020204030204" pitchFamily="34" charset="0"/>
              </a:rPr>
              <a:t>Commitment to effective social work practice in the best interests of people receiving services. </a:t>
            </a:r>
          </a:p>
          <a:p>
            <a:r>
              <a:rPr lang="en-GB" sz="2000" dirty="0">
                <a:effectLst/>
                <a:latin typeface="Calibri Light" panose="020F0302020204030204" pitchFamily="34" charset="0"/>
                <a:ea typeface="Calibri Light" panose="020F0302020204030204" pitchFamily="34" charset="0"/>
                <a:cs typeface="Calibri Light" panose="020F0302020204030204" pitchFamily="34" charset="0"/>
              </a:rPr>
              <a:t>Commitment to a core social work value base.</a:t>
            </a:r>
            <a:endParaRPr lang="en-GB" sz="2000" dirty="0">
              <a:latin typeface="Calibri Light" panose="020F0302020204030204" pitchFamily="34" charset="0"/>
              <a:ea typeface="Calibri Light" panose="020F0302020204030204" pitchFamily="34" charset="0"/>
              <a:cs typeface="Calibri Light" panose="020F0302020204030204" pitchFamily="34" charset="0"/>
            </a:endParaRPr>
          </a:p>
          <a:p>
            <a:endParaRPr lang="en-GB" sz="2000" dirty="0"/>
          </a:p>
          <a:p>
            <a:endParaRPr lang="en-GB" sz="2000" dirty="0"/>
          </a:p>
        </p:txBody>
      </p:sp>
    </p:spTree>
    <p:extLst>
      <p:ext uri="{BB962C8B-B14F-4D97-AF65-F5344CB8AC3E}">
        <p14:creationId xmlns:p14="http://schemas.microsoft.com/office/powerpoint/2010/main" val="938827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Different colored question marks">
            <a:extLst>
              <a:ext uri="{FF2B5EF4-FFF2-40B4-BE49-F238E27FC236}">
                <a16:creationId xmlns:a16="http://schemas.microsoft.com/office/drawing/2014/main" id="{8A288C75-4B68-0D06-D54E-C7F4DA0278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AB5E1ECD-FE5A-B1C6-3D3F-E826B964F7CD}"/>
              </a:ext>
            </a:extLst>
          </p:cNvPr>
          <p:cNvSpPr>
            <a:spLocks noGrp="1"/>
          </p:cNvSpPr>
          <p:nvPr>
            <p:ph type="title"/>
          </p:nvPr>
        </p:nvSpPr>
        <p:spPr>
          <a:xfrm>
            <a:off x="640080" y="640080"/>
            <a:ext cx="3989070" cy="4069080"/>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a:r>
              <a:rPr lang="en-US" dirty="0">
                <a:solidFill>
                  <a:srgbClr val="262626"/>
                </a:solidFill>
                <a:latin typeface="Calibri Light" panose="020F0302020204030204" pitchFamily="34" charset="0"/>
                <a:ea typeface="Calibri Light" panose="020F0302020204030204" pitchFamily="34" charset="0"/>
                <a:cs typeface="Calibri Light" panose="020F0302020204030204" pitchFamily="34" charset="0"/>
              </a:rPr>
              <a:t>Any Questions?</a:t>
            </a:r>
          </a:p>
        </p:txBody>
      </p:sp>
    </p:spTree>
    <p:extLst>
      <p:ext uri="{BB962C8B-B14F-4D97-AF65-F5344CB8AC3E}">
        <p14:creationId xmlns:p14="http://schemas.microsoft.com/office/powerpoint/2010/main" val="2751878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004E8-DEE4-42CA-92EB-ADCD4928CC37}"/>
              </a:ext>
            </a:extLst>
          </p:cNvPr>
          <p:cNvSpPr>
            <a:spLocks noGrp="1"/>
          </p:cNvSpPr>
          <p:nvPr>
            <p:ph type="title"/>
          </p:nvPr>
        </p:nvSpPr>
        <p:spPr>
          <a:xfrm>
            <a:off x="282337" y="372744"/>
            <a:ext cx="5428178" cy="907416"/>
          </a:xfrm>
        </p:spPr>
        <p:txBody>
          <a:bodyPr anchor="ctr">
            <a:normAutofit/>
          </a:bodyPr>
          <a:lstStyle/>
          <a:p>
            <a:r>
              <a:rPr lang="en-GB" sz="4000" dirty="0">
                <a:latin typeface="Calibri Light" panose="020F0302020204030204" pitchFamily="34" charset="0"/>
                <a:ea typeface="Calibri Light" panose="020F0302020204030204" pitchFamily="34" charset="0"/>
                <a:cs typeface="Calibri Light" panose="020F0302020204030204" pitchFamily="34" charset="0"/>
              </a:rPr>
              <a:t>References</a:t>
            </a:r>
          </a:p>
        </p:txBody>
      </p:sp>
      <p:sp>
        <p:nvSpPr>
          <p:cNvPr id="3" name="Content Placeholder 2">
            <a:extLst>
              <a:ext uri="{FF2B5EF4-FFF2-40B4-BE49-F238E27FC236}">
                <a16:creationId xmlns:a16="http://schemas.microsoft.com/office/drawing/2014/main" id="{8F21144D-5325-46FE-9E11-B4059C65D33E}"/>
              </a:ext>
            </a:extLst>
          </p:cNvPr>
          <p:cNvSpPr>
            <a:spLocks noGrp="1"/>
          </p:cNvSpPr>
          <p:nvPr>
            <p:ph idx="1"/>
          </p:nvPr>
        </p:nvSpPr>
        <p:spPr>
          <a:xfrm>
            <a:off x="295281" y="924675"/>
            <a:ext cx="6267236" cy="5732980"/>
          </a:xfrm>
        </p:spPr>
        <p:txBody>
          <a:bodyPr anchor="ctr">
            <a:noAutofit/>
          </a:bodyPr>
          <a:lstStyle/>
          <a:p>
            <a:pPr marL="0" indent="0">
              <a:spcBef>
                <a:spcPts val="0"/>
              </a:spcBef>
              <a:buNone/>
            </a:pPr>
            <a:r>
              <a:rPr lang="en-GB" sz="1300" dirty="0" err="1">
                <a:effectLst/>
                <a:latin typeface="Calibri Light" panose="020F0302020204030204" pitchFamily="34" charset="0"/>
                <a:ea typeface="Calibri Light" panose="020F0302020204030204" pitchFamily="34" charset="0"/>
                <a:cs typeface="Calibri Light" panose="020F0302020204030204" pitchFamily="34" charset="0"/>
              </a:rPr>
              <a:t>Bonanno</a:t>
            </a:r>
            <a:r>
              <a:rPr lang="en-GB" sz="1300" dirty="0">
                <a:effectLst/>
                <a:latin typeface="Calibri Light" panose="020F0302020204030204" pitchFamily="34" charset="0"/>
                <a:ea typeface="Calibri Light" panose="020F0302020204030204" pitchFamily="34" charset="0"/>
                <a:cs typeface="Calibri Light" panose="020F0302020204030204" pitchFamily="34" charset="0"/>
              </a:rPr>
              <a:t>, G. A. (2004) Loss, Trauma, and Human Resilience: Have We Underestimated the Human Capacity to Thrive after Extremely Adverse Events? </a:t>
            </a:r>
            <a:r>
              <a:rPr lang="en-GB" sz="1300" i="1" dirty="0">
                <a:effectLst/>
                <a:latin typeface="Calibri Light" panose="020F0302020204030204" pitchFamily="34" charset="0"/>
                <a:ea typeface="Calibri Light" panose="020F0302020204030204" pitchFamily="34" charset="0"/>
                <a:cs typeface="Calibri Light" panose="020F0302020204030204" pitchFamily="34" charset="0"/>
              </a:rPr>
              <a:t>American Psychologist,</a:t>
            </a:r>
            <a:r>
              <a:rPr lang="en-GB" sz="1300" dirty="0">
                <a:effectLst/>
                <a:latin typeface="Calibri Light" panose="020F0302020204030204" pitchFamily="34" charset="0"/>
                <a:ea typeface="Calibri Light" panose="020F0302020204030204" pitchFamily="34" charset="0"/>
                <a:cs typeface="Calibri Light" panose="020F0302020204030204" pitchFamily="34" charset="0"/>
              </a:rPr>
              <a:t> 59(1), 20-28.</a:t>
            </a:r>
          </a:p>
          <a:p>
            <a:pPr marL="0" indent="0">
              <a:spcBef>
                <a:spcPts val="0"/>
              </a:spcBef>
              <a:buNone/>
            </a:pPr>
            <a:endParaRPr lang="en-GB" sz="1300" dirty="0">
              <a:effectLst/>
              <a:latin typeface="Calibri Light" panose="020F0302020204030204" pitchFamily="34" charset="0"/>
              <a:ea typeface="Calibri Light" panose="020F0302020204030204" pitchFamily="34" charset="0"/>
              <a:cs typeface="Calibri Light" panose="020F0302020204030204" pitchFamily="34" charset="0"/>
            </a:endParaRPr>
          </a:p>
          <a:p>
            <a:pPr marL="0" indent="0" fontAlgn="base">
              <a:spcBef>
                <a:spcPts val="0"/>
              </a:spcBef>
              <a:buNone/>
            </a:pPr>
            <a:r>
              <a:rPr lang="en-US" sz="1300" dirty="0">
                <a:latin typeface="Calibri Light" panose="020F0302020204030204" pitchFamily="34" charset="0"/>
                <a:ea typeface="Calibri Light" panose="020F0302020204030204" pitchFamily="34" charset="0"/>
                <a:cs typeface="Calibri Light" panose="020F0302020204030204" pitchFamily="34" charset="0"/>
              </a:rPr>
              <a:t>Fletcher, D. and Sarkar, M. (2013) Psychological Resilience: A Review and Critique of Definitions, Concepts, and Theory. </a:t>
            </a:r>
            <a:r>
              <a:rPr lang="en-US" sz="1300" i="1" dirty="0">
                <a:latin typeface="Calibri Light" panose="020F0302020204030204" pitchFamily="34" charset="0"/>
                <a:ea typeface="Calibri Light" panose="020F0302020204030204" pitchFamily="34" charset="0"/>
                <a:cs typeface="Calibri Light" panose="020F0302020204030204" pitchFamily="34" charset="0"/>
              </a:rPr>
              <a:t>European Psychologist</a:t>
            </a:r>
            <a:r>
              <a:rPr lang="en-US" sz="1300" dirty="0">
                <a:latin typeface="Calibri Light" panose="020F0302020204030204" pitchFamily="34" charset="0"/>
                <a:ea typeface="Calibri Light" panose="020F0302020204030204" pitchFamily="34" charset="0"/>
                <a:cs typeface="Calibri Light" panose="020F0302020204030204" pitchFamily="34" charset="0"/>
              </a:rPr>
              <a:t>, 18(1), 12-23. </a:t>
            </a:r>
          </a:p>
          <a:p>
            <a:pPr marL="0" indent="0" fontAlgn="base">
              <a:spcBef>
                <a:spcPts val="0"/>
              </a:spcBef>
              <a:buNone/>
            </a:pPr>
            <a:endParaRPr lang="en-US" sz="1300" dirty="0">
              <a:latin typeface="Calibri Light" panose="020F0302020204030204" pitchFamily="34" charset="0"/>
              <a:ea typeface="Calibri Light" panose="020F0302020204030204" pitchFamily="34" charset="0"/>
              <a:cs typeface="Calibri Light" panose="020F0302020204030204" pitchFamily="34" charset="0"/>
            </a:endParaRPr>
          </a:p>
          <a:p>
            <a:pPr marL="0" indent="0" fontAlgn="base">
              <a:spcBef>
                <a:spcPts val="0"/>
              </a:spcBef>
              <a:buNone/>
            </a:pPr>
            <a:r>
              <a:rPr lang="en-US" sz="1300" dirty="0">
                <a:latin typeface="Calibri Light" panose="020F0302020204030204" pitchFamily="34" charset="0"/>
                <a:ea typeface="Calibri Light" panose="020F0302020204030204" pitchFamily="34" charset="0"/>
                <a:cs typeface="Calibri Light" panose="020F0302020204030204" pitchFamily="34" charset="0"/>
              </a:rPr>
              <a:t>Garrett, P. M. (2015) Questioning Tales of ‘Ordinary Magic’: ‘Resilience’ and Neo-Liberal Reasoning. </a:t>
            </a:r>
            <a:r>
              <a:rPr lang="en-US" sz="1300" i="1" dirty="0">
                <a:latin typeface="Calibri Light" panose="020F0302020204030204" pitchFamily="34" charset="0"/>
                <a:ea typeface="Calibri Light" panose="020F0302020204030204" pitchFamily="34" charset="0"/>
                <a:cs typeface="Calibri Light" panose="020F0302020204030204" pitchFamily="34" charset="0"/>
              </a:rPr>
              <a:t>British Journal of Social Work</a:t>
            </a:r>
            <a:r>
              <a:rPr lang="en-US" sz="1300" dirty="0">
                <a:latin typeface="Calibri Light" panose="020F0302020204030204" pitchFamily="34" charset="0"/>
                <a:ea typeface="Calibri Light" panose="020F0302020204030204" pitchFamily="34" charset="0"/>
                <a:cs typeface="Calibri Light" panose="020F0302020204030204" pitchFamily="34" charset="0"/>
              </a:rPr>
              <a:t>, 46(7), 1909-1925. </a:t>
            </a:r>
          </a:p>
          <a:p>
            <a:pPr marL="0" indent="0" fontAlgn="base">
              <a:spcBef>
                <a:spcPts val="0"/>
              </a:spcBef>
              <a:buNone/>
            </a:pPr>
            <a:endParaRPr lang="en-US" sz="1300" dirty="0">
              <a:latin typeface="Calibri Light" panose="020F0302020204030204" pitchFamily="34" charset="0"/>
              <a:ea typeface="Calibri Light" panose="020F0302020204030204" pitchFamily="34" charset="0"/>
              <a:cs typeface="Calibri Light" panose="020F0302020204030204" pitchFamily="34" charset="0"/>
            </a:endParaRPr>
          </a:p>
          <a:p>
            <a:pPr marL="0" indent="0" fontAlgn="base">
              <a:spcBef>
                <a:spcPts val="0"/>
              </a:spcBef>
              <a:buNone/>
            </a:pPr>
            <a:r>
              <a:rPr lang="en-GB" sz="1300" dirty="0">
                <a:effectLst/>
                <a:latin typeface="Calibri Light" panose="020F0302020204030204" pitchFamily="34" charset="0"/>
                <a:ea typeface="Calibri Light" panose="020F0302020204030204" pitchFamily="34" charset="0"/>
                <a:cs typeface="Calibri Light" panose="020F0302020204030204" pitchFamily="34" charset="0"/>
              </a:rPr>
              <a:t>Gilbert, D. T., </a:t>
            </a:r>
            <a:r>
              <a:rPr lang="en-GB" sz="1300" dirty="0" err="1">
                <a:effectLst/>
                <a:latin typeface="Calibri Light" panose="020F0302020204030204" pitchFamily="34" charset="0"/>
                <a:ea typeface="Calibri Light" panose="020F0302020204030204" pitchFamily="34" charset="0"/>
                <a:cs typeface="Calibri Light" panose="020F0302020204030204" pitchFamily="34" charset="0"/>
              </a:rPr>
              <a:t>Pinel</a:t>
            </a:r>
            <a:r>
              <a:rPr lang="en-GB" sz="1300" dirty="0">
                <a:effectLst/>
                <a:latin typeface="Calibri Light" panose="020F0302020204030204" pitchFamily="34" charset="0"/>
                <a:ea typeface="Calibri Light" panose="020F0302020204030204" pitchFamily="34" charset="0"/>
                <a:cs typeface="Calibri Light" panose="020F0302020204030204" pitchFamily="34" charset="0"/>
              </a:rPr>
              <a:t>, E. C., Wilson, T. D., Blumberg, S. J. and Wheatley, T. P. (1998) Immune Neglect: A Source of Durability Bias in Affective Forecasting. </a:t>
            </a:r>
            <a:r>
              <a:rPr lang="en-GB" sz="1300" i="1" dirty="0">
                <a:effectLst/>
                <a:latin typeface="Calibri Light" panose="020F0302020204030204" pitchFamily="34" charset="0"/>
                <a:ea typeface="Calibri Light" panose="020F0302020204030204" pitchFamily="34" charset="0"/>
                <a:cs typeface="Calibri Light" panose="020F0302020204030204" pitchFamily="34" charset="0"/>
              </a:rPr>
              <a:t>Journal of Personality and Social Psychology, </a:t>
            </a:r>
            <a:r>
              <a:rPr lang="en-GB" sz="1300" dirty="0">
                <a:effectLst/>
                <a:latin typeface="Calibri Light" panose="020F0302020204030204" pitchFamily="34" charset="0"/>
                <a:ea typeface="Calibri Light" panose="020F0302020204030204" pitchFamily="34" charset="0"/>
                <a:cs typeface="Calibri Light" panose="020F0302020204030204" pitchFamily="34" charset="0"/>
              </a:rPr>
              <a:t>75(3), 617-638.</a:t>
            </a:r>
          </a:p>
          <a:p>
            <a:pPr marL="0" indent="0" fontAlgn="base">
              <a:spcBef>
                <a:spcPts val="0"/>
              </a:spcBef>
              <a:buNone/>
            </a:pPr>
            <a:endParaRPr lang="en-GB" sz="1300" dirty="0">
              <a:latin typeface="Calibri Light" panose="020F0302020204030204" pitchFamily="34" charset="0"/>
              <a:ea typeface="Calibri Light" panose="020F0302020204030204" pitchFamily="34" charset="0"/>
              <a:cs typeface="Calibri Light" panose="020F0302020204030204" pitchFamily="34" charset="0"/>
            </a:endParaRPr>
          </a:p>
          <a:p>
            <a:pPr marL="0" indent="0">
              <a:spcBef>
                <a:spcPts val="0"/>
              </a:spcBef>
              <a:buNone/>
            </a:pPr>
            <a:r>
              <a:rPr lang="en-GB" sz="1300" dirty="0">
                <a:effectLst/>
                <a:latin typeface="Calibri Light" panose="020F0302020204030204" pitchFamily="34" charset="0"/>
                <a:ea typeface="Calibri Light" panose="020F0302020204030204" pitchFamily="34" charset="0"/>
                <a:cs typeface="Calibri Light" panose="020F0302020204030204" pitchFamily="34" charset="0"/>
              </a:rPr>
              <a:t>Hart, A., Gagnon, E., </a:t>
            </a:r>
            <a:r>
              <a:rPr lang="en-GB" sz="1300" dirty="0" err="1">
                <a:effectLst/>
                <a:latin typeface="Calibri Light" panose="020F0302020204030204" pitchFamily="34" charset="0"/>
                <a:ea typeface="Calibri Light" panose="020F0302020204030204" pitchFamily="34" charset="0"/>
                <a:cs typeface="Calibri Light" panose="020F0302020204030204" pitchFamily="34" charset="0"/>
              </a:rPr>
              <a:t>Eryigit-Madzwamuse</a:t>
            </a:r>
            <a:r>
              <a:rPr lang="en-GB" sz="1300" dirty="0">
                <a:effectLst/>
                <a:latin typeface="Calibri Light" panose="020F0302020204030204" pitchFamily="34" charset="0"/>
                <a:ea typeface="Calibri Light" panose="020F0302020204030204" pitchFamily="34" charset="0"/>
                <a:cs typeface="Calibri Light" panose="020F0302020204030204" pitchFamily="34" charset="0"/>
              </a:rPr>
              <a:t>, S., Cameron, J., Aranda, A. and Heaver, B. (2016) Uniting Resilience Research and Practice With an Inequalities Approach. </a:t>
            </a:r>
            <a:r>
              <a:rPr lang="en-GB" sz="1300" i="1" dirty="0">
                <a:effectLst/>
                <a:latin typeface="Calibri Light" panose="020F0302020204030204" pitchFamily="34" charset="0"/>
                <a:ea typeface="Calibri Light" panose="020F0302020204030204" pitchFamily="34" charset="0"/>
                <a:cs typeface="Calibri Light" panose="020F0302020204030204" pitchFamily="34" charset="0"/>
              </a:rPr>
              <a:t>Sage Open, </a:t>
            </a:r>
            <a:r>
              <a:rPr lang="en-GB" sz="1300" dirty="0">
                <a:effectLst/>
                <a:latin typeface="Calibri Light" panose="020F0302020204030204" pitchFamily="34" charset="0"/>
                <a:ea typeface="Calibri Light" panose="020F0302020204030204" pitchFamily="34" charset="0"/>
                <a:cs typeface="Calibri Light" panose="020F0302020204030204" pitchFamily="34" charset="0"/>
              </a:rPr>
              <a:t>6(4), 1-13.</a:t>
            </a:r>
          </a:p>
          <a:p>
            <a:pPr marL="0" indent="0">
              <a:spcBef>
                <a:spcPts val="0"/>
              </a:spcBef>
              <a:buNone/>
            </a:pPr>
            <a:endParaRPr lang="en-US" sz="1300" dirty="0">
              <a:latin typeface="Calibri Light" panose="020F0302020204030204" pitchFamily="34" charset="0"/>
              <a:ea typeface="Calibri Light" panose="020F0302020204030204" pitchFamily="34" charset="0"/>
              <a:cs typeface="Calibri Light" panose="020F0302020204030204" pitchFamily="34" charset="0"/>
            </a:endParaRPr>
          </a:p>
          <a:p>
            <a:pPr marL="0" indent="0" fontAlgn="base">
              <a:spcBef>
                <a:spcPts val="0"/>
              </a:spcBef>
              <a:buNone/>
            </a:pPr>
            <a:r>
              <a:rPr lang="en-US" sz="1300" dirty="0" err="1">
                <a:latin typeface="Calibri Light" panose="020F0302020204030204" pitchFamily="34" charset="0"/>
                <a:ea typeface="Calibri Light" panose="020F0302020204030204" pitchFamily="34" charset="0"/>
                <a:cs typeface="Calibri Light" panose="020F0302020204030204" pitchFamily="34" charset="0"/>
              </a:rPr>
              <a:t>Neocleous</a:t>
            </a:r>
            <a:r>
              <a:rPr lang="en-US" sz="1300" dirty="0">
                <a:latin typeface="Calibri Light" panose="020F0302020204030204" pitchFamily="34" charset="0"/>
                <a:ea typeface="Calibri Light" panose="020F0302020204030204" pitchFamily="34" charset="0"/>
                <a:cs typeface="Calibri Light" panose="020F0302020204030204" pitchFamily="34" charset="0"/>
              </a:rPr>
              <a:t>, M. (2013) Resisting Resilience. </a:t>
            </a:r>
            <a:r>
              <a:rPr lang="en-US" sz="1300" i="1" dirty="0">
                <a:latin typeface="Calibri Light" panose="020F0302020204030204" pitchFamily="34" charset="0"/>
                <a:ea typeface="Calibri Light" panose="020F0302020204030204" pitchFamily="34" charset="0"/>
                <a:cs typeface="Calibri Light" panose="020F0302020204030204" pitchFamily="34" charset="0"/>
              </a:rPr>
              <a:t>Radical Philosophy, </a:t>
            </a:r>
            <a:r>
              <a:rPr lang="en-GB" sz="1300" dirty="0">
                <a:latin typeface="Calibri Light" panose="020F0302020204030204" pitchFamily="34" charset="0"/>
                <a:ea typeface="Calibri Light" panose="020F0302020204030204" pitchFamily="34" charset="0"/>
                <a:cs typeface="Calibri Light" panose="020F0302020204030204" pitchFamily="34" charset="0"/>
              </a:rPr>
              <a:t>178, 2-8.</a:t>
            </a:r>
          </a:p>
          <a:p>
            <a:pPr marL="0" indent="0" fontAlgn="base">
              <a:spcBef>
                <a:spcPts val="0"/>
              </a:spcBef>
              <a:buNone/>
            </a:pPr>
            <a:endParaRPr lang="en-US" sz="1300" dirty="0">
              <a:latin typeface="Calibri Light" panose="020F0302020204030204" pitchFamily="34" charset="0"/>
              <a:ea typeface="Calibri Light" panose="020F0302020204030204" pitchFamily="34" charset="0"/>
              <a:cs typeface="Calibri Light" panose="020F0302020204030204" pitchFamily="34" charset="0"/>
            </a:endParaRPr>
          </a:p>
          <a:p>
            <a:pPr marL="0" indent="0" fontAlgn="base">
              <a:spcBef>
                <a:spcPts val="0"/>
              </a:spcBef>
              <a:buNone/>
            </a:pPr>
            <a:r>
              <a:rPr lang="en-GB" sz="1300" dirty="0">
                <a:latin typeface="Calibri Light" panose="020F0302020204030204" pitchFamily="34" charset="0"/>
                <a:ea typeface="Calibri Light" panose="020F0302020204030204" pitchFamily="34" charset="0"/>
                <a:cs typeface="Calibri Light" panose="020F0302020204030204" pitchFamily="34" charset="0"/>
              </a:rPr>
              <a:t>Thompson, N. (2021) </a:t>
            </a:r>
            <a:r>
              <a:rPr lang="en-GB" sz="1300" i="1" dirty="0">
                <a:latin typeface="Calibri Light" panose="020F0302020204030204" pitchFamily="34" charset="0"/>
                <a:ea typeface="Calibri Light" panose="020F0302020204030204" pitchFamily="34" charset="0"/>
                <a:cs typeface="Calibri Light" panose="020F0302020204030204" pitchFamily="34" charset="0"/>
              </a:rPr>
              <a:t>Anti-discriminatory Practice, 7</a:t>
            </a:r>
            <a:r>
              <a:rPr lang="en-GB" sz="1300" baseline="30000" dirty="0">
                <a:latin typeface="Calibri Light" panose="020F0302020204030204" pitchFamily="34" charset="0"/>
                <a:ea typeface="Calibri Light" panose="020F0302020204030204" pitchFamily="34" charset="0"/>
                <a:cs typeface="Calibri Light" panose="020F0302020204030204" pitchFamily="34" charset="0"/>
              </a:rPr>
              <a:t>th</a:t>
            </a:r>
            <a:r>
              <a:rPr lang="en-GB" sz="1300" dirty="0">
                <a:latin typeface="Calibri Light" panose="020F0302020204030204" pitchFamily="34" charset="0"/>
                <a:ea typeface="Calibri Light" panose="020F0302020204030204" pitchFamily="34" charset="0"/>
                <a:cs typeface="Calibri Light" panose="020F0302020204030204" pitchFamily="34" charset="0"/>
              </a:rPr>
              <a:t> ed. </a:t>
            </a:r>
            <a:r>
              <a:rPr lang="en-US" sz="1300" dirty="0">
                <a:latin typeface="Calibri Light" panose="020F0302020204030204" pitchFamily="34" charset="0"/>
                <a:ea typeface="Calibri Light" panose="020F0302020204030204" pitchFamily="34" charset="0"/>
                <a:cs typeface="Calibri Light" panose="020F0302020204030204" pitchFamily="34" charset="0"/>
              </a:rPr>
              <a:t>Bloomsbury Academic.</a:t>
            </a:r>
          </a:p>
          <a:p>
            <a:pPr marL="0" indent="0" fontAlgn="base">
              <a:spcBef>
                <a:spcPts val="0"/>
              </a:spcBef>
              <a:buNone/>
            </a:pPr>
            <a:endParaRPr lang="en-US" sz="1300" dirty="0">
              <a:latin typeface="Calibri Light" panose="020F0302020204030204" pitchFamily="34" charset="0"/>
              <a:ea typeface="Calibri Light" panose="020F0302020204030204" pitchFamily="34" charset="0"/>
              <a:cs typeface="Calibri Light" panose="020F0302020204030204" pitchFamily="34" charset="0"/>
            </a:endParaRPr>
          </a:p>
          <a:p>
            <a:pPr marL="0" indent="0">
              <a:spcBef>
                <a:spcPts val="0"/>
              </a:spcBef>
              <a:buNone/>
            </a:pPr>
            <a:r>
              <a:rPr lang="en-GB" sz="1300" dirty="0">
                <a:latin typeface="Calibri Light" panose="020F0302020204030204" pitchFamily="34" charset="0"/>
                <a:ea typeface="Calibri Light" panose="020F0302020204030204" pitchFamily="34" charset="0"/>
                <a:cs typeface="Calibri Light" panose="020F0302020204030204" pitchFamily="34" charset="0"/>
              </a:rPr>
              <a:t>Ungar, M. (2018) </a:t>
            </a:r>
            <a:r>
              <a:rPr lang="en-GB" sz="1300" i="1" dirty="0">
                <a:latin typeface="Calibri Light" panose="020F0302020204030204" pitchFamily="34" charset="0"/>
                <a:ea typeface="Calibri Light" panose="020F0302020204030204" pitchFamily="34" charset="0"/>
                <a:cs typeface="Calibri Light" panose="020F0302020204030204" pitchFamily="34" charset="0"/>
              </a:rPr>
              <a:t>Change Your World. The Science of Resilience and the True Path to Success</a:t>
            </a:r>
            <a:r>
              <a:rPr lang="en-GB" sz="1300" dirty="0">
                <a:latin typeface="Calibri Light" panose="020F0302020204030204" pitchFamily="34" charset="0"/>
                <a:ea typeface="Calibri Light" panose="020F0302020204030204" pitchFamily="34" charset="0"/>
                <a:cs typeface="Calibri Light" panose="020F0302020204030204" pitchFamily="34" charset="0"/>
              </a:rPr>
              <a:t>. Sutherland House. </a:t>
            </a:r>
          </a:p>
          <a:p>
            <a:pPr marL="0" indent="0">
              <a:spcBef>
                <a:spcPts val="0"/>
              </a:spcBef>
              <a:buNone/>
            </a:pPr>
            <a:endParaRPr lang="en-GB" sz="1300" dirty="0">
              <a:latin typeface="Calibri Light" panose="020F0302020204030204" pitchFamily="34" charset="0"/>
              <a:ea typeface="Calibri Light" panose="020F0302020204030204" pitchFamily="34" charset="0"/>
              <a:cs typeface="Calibri Light" panose="020F0302020204030204" pitchFamily="34" charset="0"/>
            </a:endParaRPr>
          </a:p>
          <a:p>
            <a:pPr marL="0" indent="0">
              <a:spcBef>
                <a:spcPts val="0"/>
              </a:spcBef>
              <a:buNone/>
            </a:pPr>
            <a:r>
              <a:rPr lang="en-GB" sz="1300" dirty="0">
                <a:latin typeface="Calibri Light" panose="020F0302020204030204" pitchFamily="34" charset="0"/>
                <a:ea typeface="Calibri Light" panose="020F0302020204030204" pitchFamily="34" charset="0"/>
                <a:cs typeface="Calibri Light" panose="020F0302020204030204" pitchFamily="34" charset="0"/>
              </a:rPr>
              <a:t>Youssef, C. M. and Luthans, F. (2007) Positive Organizational Behaviour in the Workplace. The Impact of Hope, Optimism, and Resilience. </a:t>
            </a:r>
            <a:r>
              <a:rPr lang="en-GB" sz="1300" i="1" dirty="0">
                <a:latin typeface="Calibri Light" panose="020F0302020204030204" pitchFamily="34" charset="0"/>
                <a:ea typeface="Calibri Light" panose="020F0302020204030204" pitchFamily="34" charset="0"/>
                <a:cs typeface="Calibri Light" panose="020F0302020204030204" pitchFamily="34" charset="0"/>
              </a:rPr>
              <a:t>Journal of Management, </a:t>
            </a:r>
            <a:r>
              <a:rPr lang="en-GB" sz="1300" dirty="0">
                <a:latin typeface="Calibri Light" panose="020F0302020204030204" pitchFamily="34" charset="0"/>
                <a:ea typeface="Calibri Light" panose="020F0302020204030204" pitchFamily="34" charset="0"/>
                <a:cs typeface="Calibri Light" panose="020F0302020204030204" pitchFamily="34" charset="0"/>
              </a:rPr>
              <a:t>3(5), 774-800</a:t>
            </a:r>
            <a:r>
              <a:rPr lang="en-GB" sz="1300" dirty="0">
                <a:ea typeface="Times New Roman" panose="02020603050405020304" pitchFamily="18" charset="0"/>
                <a:cs typeface="Times New Roman" panose="02020603050405020304" pitchFamily="18" charset="0"/>
              </a:rPr>
              <a:t>.</a:t>
            </a:r>
          </a:p>
        </p:txBody>
      </p:sp>
      <p:pic>
        <p:nvPicPr>
          <p:cNvPr id="6" name="Picture 5" descr="Several books of different sizes and thickness stacked high">
            <a:extLst>
              <a:ext uri="{FF2B5EF4-FFF2-40B4-BE49-F238E27FC236}">
                <a16:creationId xmlns:a16="http://schemas.microsoft.com/office/drawing/2014/main" id="{41166596-0E18-6067-13B4-2D03EA0F0E32}"/>
              </a:ext>
            </a:extLst>
          </p:cNvPr>
          <p:cNvPicPr>
            <a:picLocks noChangeAspect="1"/>
          </p:cNvPicPr>
          <p:nvPr/>
        </p:nvPicPr>
        <p:blipFill rotWithShape="1">
          <a:blip r:embed="rId2">
            <a:extLst>
              <a:ext uri="{28A0092B-C50C-407E-A947-70E740481C1C}">
                <a14:useLocalDpi xmlns:a14="http://schemas.microsoft.com/office/drawing/2010/main" val="0"/>
              </a:ext>
            </a:extLst>
          </a:blip>
          <a:srcRect l="119" r="-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24143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Picture 5" descr="Transparent cube box">
            <a:extLst>
              <a:ext uri="{FF2B5EF4-FFF2-40B4-BE49-F238E27FC236}">
                <a16:creationId xmlns:a16="http://schemas.microsoft.com/office/drawing/2014/main" id="{4BB699E7-243B-FB58-20D6-890C88604E49}"/>
              </a:ext>
            </a:extLst>
          </p:cNvPr>
          <p:cNvPicPr>
            <a:picLocks noChangeAspect="1"/>
          </p:cNvPicPr>
          <p:nvPr/>
        </p:nvPicPr>
        <p:blipFill>
          <a:blip r:embed="rId2">
            <a:extLst>
              <a:ext uri="{28A0092B-C50C-407E-A947-70E740481C1C}">
                <a14:useLocalDpi xmlns:a14="http://schemas.microsoft.com/office/drawing/2010/main" val="0"/>
              </a:ext>
            </a:extLst>
          </a:blip>
          <a:srcRect r="3546"/>
          <a:stretch>
            <a:fillRect/>
          </a:stretch>
        </p:blipFill>
        <p:spPr>
          <a:xfrm>
            <a:off x="20" y="10"/>
            <a:ext cx="9947062" cy="6857990"/>
          </a:xfrm>
          <a:prstGeom prst="rect">
            <a:avLst/>
          </a:prstGeom>
        </p:spPr>
      </p:pic>
      <p:sp>
        <p:nvSpPr>
          <p:cNvPr id="13" name="Freeform: Shape 1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5" name="Freeform: Shape 14">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7" name="Freeform: Shape 1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31CD02B2-3A40-B53D-6F4F-26AA23797A21}"/>
              </a:ext>
            </a:extLst>
          </p:cNvPr>
          <p:cNvSpPr>
            <a:spLocks noGrp="1"/>
          </p:cNvSpPr>
          <p:nvPr>
            <p:ph idx="4294967295"/>
          </p:nvPr>
        </p:nvSpPr>
        <p:spPr>
          <a:xfrm>
            <a:off x="8046719" y="2114550"/>
            <a:ext cx="3633747" cy="3308241"/>
          </a:xfrm>
        </p:spPr>
        <p:txBody>
          <a:bodyPr vert="horz" lIns="91440" tIns="45720" rIns="91440" bIns="45720" rtlCol="0">
            <a:normAutofit/>
          </a:bodyPr>
          <a:lstStyle/>
          <a:p>
            <a:pPr marL="0" indent="0" algn="ctr">
              <a:buNone/>
            </a:pPr>
            <a:r>
              <a:rPr lang="en-US" dirty="0">
                <a:effectLst/>
                <a:latin typeface="Calibri Light" panose="020F0302020204030204" pitchFamily="34" charset="0"/>
                <a:ea typeface="Calibri Light" panose="020F0302020204030204" pitchFamily="34" charset="0"/>
                <a:cs typeface="Calibri Light" panose="020F0302020204030204" pitchFamily="34" charset="0"/>
              </a:rPr>
              <a:t>Resilience is </a:t>
            </a:r>
          </a:p>
          <a:p>
            <a:pPr marL="0" indent="0" algn="ctr">
              <a:buNone/>
            </a:pPr>
            <a:r>
              <a:rPr lang="en-US" dirty="0">
                <a:effectLst/>
                <a:latin typeface="Calibri Light" panose="020F0302020204030204" pitchFamily="34" charset="0"/>
                <a:ea typeface="Calibri Light" panose="020F0302020204030204" pitchFamily="34" charset="0"/>
                <a:cs typeface="Calibri Light" panose="020F0302020204030204" pitchFamily="34" charset="0"/>
              </a:rPr>
              <a:t>“an empty word that can be filled with almost any meaning.</a:t>
            </a:r>
            <a:r>
              <a:rPr lang="en-US" dirty="0">
                <a:latin typeface="Calibri Light" panose="020F0302020204030204" pitchFamily="34" charset="0"/>
                <a:ea typeface="Calibri Light" panose="020F0302020204030204" pitchFamily="34" charset="0"/>
                <a:cs typeface="Calibri Light" panose="020F0302020204030204" pitchFamily="34" charset="0"/>
              </a:rPr>
              <a:t>”</a:t>
            </a:r>
            <a:r>
              <a:rPr lang="en-US" dirty="0">
                <a:effectLst/>
                <a:latin typeface="Calibri Light" panose="020F0302020204030204" pitchFamily="34" charset="0"/>
                <a:ea typeface="Calibri Light" panose="020F0302020204030204" pitchFamily="34" charset="0"/>
                <a:cs typeface="Calibri Light" panose="020F0302020204030204" pitchFamily="34" charset="0"/>
              </a:rPr>
              <a:t> </a:t>
            </a:r>
          </a:p>
          <a:p>
            <a:pPr marL="0" indent="0" algn="ctr">
              <a:buNone/>
            </a:pPr>
            <a:r>
              <a:rPr lang="en-US" dirty="0">
                <a:effectLst/>
                <a:latin typeface="Calibri Light" panose="020F0302020204030204" pitchFamily="34" charset="0"/>
                <a:ea typeface="Calibri Light" panose="020F0302020204030204" pitchFamily="34" charset="0"/>
                <a:cs typeface="Calibri Light" panose="020F0302020204030204" pitchFamily="34" charset="0"/>
              </a:rPr>
              <a:t>(Van Breda, 2018, p.2)</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91488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D35E-7668-7FA0-BC39-AE2EC4ADC1C6}"/>
              </a:ext>
            </a:extLst>
          </p:cNvPr>
          <p:cNvSpPr>
            <a:spLocks noGrp="1"/>
          </p:cNvSpPr>
          <p:nvPr>
            <p:ph type="title"/>
          </p:nvPr>
        </p:nvSpPr>
        <p:spPr>
          <a:xfrm>
            <a:off x="7318066" y="674369"/>
            <a:ext cx="4369109" cy="1678305"/>
          </a:xfrm>
        </p:spPr>
        <p:txBody>
          <a:bodyPr>
            <a:normAutofit/>
          </a:bodyPr>
          <a:lstStyle/>
          <a:p>
            <a:r>
              <a:rPr lang="en-GB" sz="3600" dirty="0">
                <a:latin typeface="Calibri Light" panose="020F0302020204030204" pitchFamily="34" charset="0"/>
                <a:ea typeface="Calibri Light" panose="020F0302020204030204" pitchFamily="34" charset="0"/>
                <a:cs typeface="Calibri Light" panose="020F0302020204030204" pitchFamily="34" charset="0"/>
              </a:rPr>
              <a:t>Concepts of Resilience</a:t>
            </a:r>
          </a:p>
        </p:txBody>
      </p:sp>
      <p:sp>
        <p:nvSpPr>
          <p:cNvPr id="19" name="Content Placeholder 2">
            <a:extLst>
              <a:ext uri="{FF2B5EF4-FFF2-40B4-BE49-F238E27FC236}">
                <a16:creationId xmlns:a16="http://schemas.microsoft.com/office/drawing/2014/main" id="{80310C7C-9ED4-859B-6B29-076C1F260CDD}"/>
              </a:ext>
            </a:extLst>
          </p:cNvPr>
          <p:cNvSpPr>
            <a:spLocks noGrp="1"/>
          </p:cNvSpPr>
          <p:nvPr>
            <p:ph idx="1"/>
          </p:nvPr>
        </p:nvSpPr>
        <p:spPr>
          <a:xfrm>
            <a:off x="7475220" y="2548889"/>
            <a:ext cx="4369109" cy="3907329"/>
          </a:xfrm>
        </p:spPr>
        <p:txBody>
          <a:bodyPr>
            <a:noAutofit/>
          </a:bodyPr>
          <a:lstStyle/>
          <a:p>
            <a:pPr marL="0" indent="0">
              <a:buNone/>
            </a:pPr>
            <a:r>
              <a:rPr lang="en-GB" sz="1800" dirty="0">
                <a:latin typeface="Calibri Light" panose="020F0302020204030204" pitchFamily="34" charset="0"/>
                <a:ea typeface="Calibri Light" panose="020F0302020204030204" pitchFamily="34" charset="0"/>
                <a:cs typeface="Calibri Light" panose="020F0302020204030204" pitchFamily="34" charset="0"/>
              </a:rPr>
              <a:t>Coping with adversity.</a:t>
            </a:r>
          </a:p>
          <a:p>
            <a:pPr marL="0" indent="0">
              <a:buNone/>
            </a:pPr>
            <a:r>
              <a:rPr lang="en-GB" sz="1800" dirty="0">
                <a:latin typeface="Calibri Light" panose="020F0302020204030204" pitchFamily="34" charset="0"/>
                <a:ea typeface="Calibri Light" panose="020F0302020204030204" pitchFamily="34" charset="0"/>
                <a:cs typeface="Calibri Light" panose="020F0302020204030204" pitchFamily="34" charset="0"/>
              </a:rPr>
              <a:t>Maintaining emotional equilibrium (Bonanno, 2004).</a:t>
            </a:r>
          </a:p>
          <a:p>
            <a:pPr marL="0" indent="0">
              <a:buNone/>
            </a:pPr>
            <a:r>
              <a:rPr lang="en-GB" sz="1800" dirty="0">
                <a:latin typeface="Calibri Light" panose="020F0302020204030204" pitchFamily="34" charset="0"/>
                <a:ea typeface="Calibri Light" panose="020F0302020204030204" pitchFamily="34" charset="0"/>
                <a:cs typeface="Calibri Light" panose="020F0302020204030204" pitchFamily="34" charset="0"/>
              </a:rPr>
              <a:t>Bouncing back – recovering after a short-lived downturn (Fletcher &amp; Sarker, 2013).</a:t>
            </a:r>
          </a:p>
          <a:p>
            <a:pPr marL="0" indent="0">
              <a:buNone/>
            </a:pPr>
            <a:r>
              <a:rPr lang="en-GB" sz="1800" dirty="0">
                <a:latin typeface="Calibri Light" panose="020F0302020204030204" pitchFamily="34" charset="0"/>
                <a:ea typeface="Calibri Light" panose="020F0302020204030204" pitchFamily="34" charset="0"/>
                <a:cs typeface="Calibri Light" panose="020F0302020204030204" pitchFamily="34" charset="0"/>
              </a:rPr>
              <a:t>Bouncing back and beyond – thriving and flourishing (Youssef &amp; Luthans, 2007).</a:t>
            </a:r>
          </a:p>
          <a:p>
            <a:pPr marL="0" indent="0">
              <a:buNone/>
            </a:pPr>
            <a:r>
              <a:rPr lang="en-GB" sz="1800" dirty="0">
                <a:latin typeface="Calibri Light" panose="020F0302020204030204" pitchFamily="34" charset="0"/>
                <a:ea typeface="Calibri Light" panose="020F0302020204030204" pitchFamily="34" charset="0"/>
                <a:cs typeface="Calibri Light" panose="020F0302020204030204" pitchFamily="34" charset="0"/>
              </a:rPr>
              <a:t>The ‘psychological immune system’ (Gilbert et al., 1998).</a:t>
            </a:r>
          </a:p>
          <a:p>
            <a:pPr marL="0" indent="0">
              <a:buNone/>
            </a:pPr>
            <a:r>
              <a:rPr lang="en-GB" sz="1800" dirty="0">
                <a:latin typeface="Calibri Light" panose="020F0302020204030204" pitchFamily="34" charset="0"/>
                <a:ea typeface="Calibri Light" panose="020F0302020204030204" pitchFamily="34" charset="0"/>
                <a:cs typeface="Calibri Light" panose="020F0302020204030204" pitchFamily="34" charset="0"/>
              </a:rPr>
              <a:t>Multi-dimensional.</a:t>
            </a:r>
          </a:p>
          <a:p>
            <a:pPr marL="0" indent="0">
              <a:buNone/>
            </a:pPr>
            <a:endParaRPr lang="en-GB" sz="18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Picture 3" descr="Orange ball in sea of white bouncing balls">
            <a:extLst>
              <a:ext uri="{FF2B5EF4-FFF2-40B4-BE49-F238E27FC236}">
                <a16:creationId xmlns:a16="http://schemas.microsoft.com/office/drawing/2014/main" id="{B69FB245-3AC1-87D1-8599-1A0D9B580C77}"/>
              </a:ext>
            </a:extLst>
          </p:cNvPr>
          <p:cNvPicPr>
            <a:picLocks noChangeAspect="1"/>
          </p:cNvPicPr>
          <p:nvPr/>
        </p:nvPicPr>
        <p:blipFill rotWithShape="1">
          <a:blip r:embed="rId2">
            <a:extLst>
              <a:ext uri="{28A0092B-C50C-407E-A947-70E740481C1C}">
                <a14:useLocalDpi xmlns:a14="http://schemas.microsoft.com/office/drawing/2010/main" val="0"/>
              </a:ext>
            </a:extLst>
          </a:blip>
          <a:srcRect l="14868" r="17618" b="-1"/>
          <a:stretch/>
        </p:blipFill>
        <p:spPr>
          <a:xfrm>
            <a:off x="1" y="10"/>
            <a:ext cx="6936390" cy="6857990"/>
          </a:xfrm>
          <a:prstGeom prst="rect">
            <a:avLst/>
          </a:prstGeom>
        </p:spPr>
      </p:pic>
    </p:spTree>
    <p:extLst>
      <p:ext uri="{BB962C8B-B14F-4D97-AF65-F5344CB8AC3E}">
        <p14:creationId xmlns:p14="http://schemas.microsoft.com/office/powerpoint/2010/main" val="60218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800" y="762001"/>
            <a:ext cx="5334197" cy="1708242"/>
          </a:xfrm>
        </p:spPr>
        <p:txBody>
          <a:bodyPr anchor="ctr">
            <a:normAutofit/>
          </a:bodyPr>
          <a:lstStyle/>
          <a:p>
            <a:r>
              <a:rPr lang="en-GB" sz="4000" dirty="0">
                <a:latin typeface="Calibri Light" panose="020F0302020204030204" pitchFamily="34" charset="0"/>
                <a:ea typeface="Calibri Light" panose="020F0302020204030204" pitchFamily="34" charset="0"/>
                <a:cs typeface="Calibri Light" panose="020F0302020204030204" pitchFamily="34" charset="0"/>
              </a:rPr>
              <a:t>The Resourced Individual</a:t>
            </a:r>
          </a:p>
        </p:txBody>
      </p:sp>
      <p:sp>
        <p:nvSpPr>
          <p:cNvPr id="3" name="Content Placeholder 2"/>
          <p:cNvSpPr>
            <a:spLocks noGrp="1"/>
          </p:cNvSpPr>
          <p:nvPr>
            <p:ph idx="1"/>
          </p:nvPr>
        </p:nvSpPr>
        <p:spPr>
          <a:xfrm>
            <a:off x="761800" y="2228850"/>
            <a:ext cx="5334197" cy="4011229"/>
          </a:xfrm>
        </p:spPr>
        <p:txBody>
          <a:bodyPr anchor="ctr">
            <a:normAutofit/>
          </a:bodyPr>
          <a:lstStyle/>
          <a:p>
            <a:pPr marL="0" indent="0">
              <a:buNone/>
            </a:pPr>
            <a:r>
              <a:rPr lang="en-GB" sz="1800" dirty="0">
                <a:latin typeface="Calibri Light" panose="020F0302020204030204" pitchFamily="34" charset="0"/>
                <a:cs typeface="Calibri Light" panose="020F0302020204030204" pitchFamily="34" charset="0"/>
              </a:rPr>
              <a:t>“The problem with Cinderella stories is that they make success seem to be all about the personal qualities of exceptional people. They epitomize the myth of the exceptional individual and conveniently overlook the deficits in the environment that surround their protagonists. The heroes and heroines look so beautiful, talented and self-assured that we forget about the supports that help them escape terrible situations. The story of the resourced individual is hidden in the footnotes.”                         </a:t>
            </a:r>
            <a:endParaRPr lang="en-GB" sz="1800" i="1" dirty="0">
              <a:latin typeface="Calibri Light" panose="020F0302020204030204" pitchFamily="34" charset="0"/>
              <a:cs typeface="Calibri Light" panose="020F0302020204030204" pitchFamily="34" charset="0"/>
            </a:endParaRPr>
          </a:p>
          <a:p>
            <a:pPr marL="0" indent="0">
              <a:buNone/>
            </a:pPr>
            <a:r>
              <a:rPr lang="en-GB" sz="1800" dirty="0">
                <a:latin typeface="Calibri Light" panose="020F0302020204030204" pitchFamily="34" charset="0"/>
                <a:cs typeface="Calibri Light" panose="020F0302020204030204" pitchFamily="34" charset="0"/>
              </a:rPr>
              <a:t>(Ungar, 2018, p.16-17)</a:t>
            </a:r>
            <a:endParaRPr lang="en-GB" sz="1800" i="1" dirty="0">
              <a:latin typeface="Calibri Light" panose="020F0302020204030204" pitchFamily="34" charset="0"/>
              <a:cs typeface="Calibri Light" panose="020F0302020204030204" pitchFamily="34" charset="0"/>
            </a:endParaRPr>
          </a:p>
        </p:txBody>
      </p:sp>
      <p:pic>
        <p:nvPicPr>
          <p:cNvPr id="1026" name="Picture 2">
            <a:extLst>
              <a:ext uri="{FF2B5EF4-FFF2-40B4-BE49-F238E27FC236}">
                <a16:creationId xmlns:a16="http://schemas.microsoft.com/office/drawing/2014/main" id="{53B91F39-3CB7-1A33-8D1C-33BF2BE09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829" b="-1"/>
          <a:stretch>
            <a:fillRect/>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120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76DE-79F9-340C-BE5A-7DA26E095073}"/>
              </a:ext>
            </a:extLst>
          </p:cNvPr>
          <p:cNvSpPr>
            <a:spLocks noGrp="1"/>
          </p:cNvSpPr>
          <p:nvPr>
            <p:ph type="title"/>
          </p:nvPr>
        </p:nvSpPr>
        <p:spPr>
          <a:xfrm>
            <a:off x="481013" y="4035972"/>
            <a:ext cx="3290887" cy="2169564"/>
          </a:xfrm>
        </p:spPr>
        <p:txBody>
          <a:bodyPr anchor="ctr">
            <a:normAutofit/>
          </a:bodyPr>
          <a:lstStyle/>
          <a:p>
            <a:r>
              <a:rPr lang="en-GB" sz="3600" dirty="0">
                <a:latin typeface="Calibri Light" panose="020F0302020204030204" pitchFamily="34" charset="0"/>
                <a:ea typeface="Calibri Light" panose="020F0302020204030204" pitchFamily="34" charset="0"/>
                <a:cs typeface="Calibri Light" panose="020F0302020204030204" pitchFamily="34" charset="0"/>
              </a:rPr>
              <a:t>Ecological and Systems Perspectives</a:t>
            </a:r>
          </a:p>
        </p:txBody>
      </p:sp>
      <p:sp>
        <p:nvSpPr>
          <p:cNvPr id="3" name="Content Placeholder 2">
            <a:extLst>
              <a:ext uri="{FF2B5EF4-FFF2-40B4-BE49-F238E27FC236}">
                <a16:creationId xmlns:a16="http://schemas.microsoft.com/office/drawing/2014/main" id="{DE2CF406-FC9F-99BF-D835-CD3A10CD8A3A}"/>
              </a:ext>
            </a:extLst>
          </p:cNvPr>
          <p:cNvSpPr>
            <a:spLocks noGrp="1"/>
          </p:cNvSpPr>
          <p:nvPr>
            <p:ph idx="1"/>
          </p:nvPr>
        </p:nvSpPr>
        <p:spPr>
          <a:xfrm>
            <a:off x="4223982" y="4035972"/>
            <a:ext cx="7485413" cy="2570310"/>
          </a:xfrm>
        </p:spPr>
        <p:txBody>
          <a:bodyPr anchor="ctr">
            <a:normAutofit/>
          </a:bodyPr>
          <a:lstStyle/>
          <a:p>
            <a:pPr marL="0" indent="0">
              <a:buNone/>
            </a:pPr>
            <a:r>
              <a:rPr lang="en-GB" sz="1800" dirty="0">
                <a:latin typeface="Calibri Light" panose="020F0302020204030204" pitchFamily="34" charset="0"/>
                <a:ea typeface="Calibri Light" panose="020F0302020204030204" pitchFamily="34" charset="0"/>
                <a:cs typeface="Calibri Light" panose="020F0302020204030204" pitchFamily="34" charset="0"/>
              </a:rPr>
              <a:t>Ecological and systems perspectives </a:t>
            </a:r>
            <a:r>
              <a:rPr lang="en-GB" sz="1800" dirty="0">
                <a:effectLst/>
                <a:latin typeface="Calibri Light" panose="020F0302020204030204" pitchFamily="34" charset="0"/>
                <a:ea typeface="Calibri Light" panose="020F0302020204030204" pitchFamily="34" charset="0"/>
                <a:cs typeface="Calibri Light" panose="020F0302020204030204" pitchFamily="34" charset="0"/>
              </a:rPr>
              <a:t>recognise the interrelationship between a person and their social environment, taking into account both personal agency and external social structures </a:t>
            </a:r>
            <a:r>
              <a:rPr lang="en-GB" sz="1800" dirty="0">
                <a:latin typeface="Calibri Light" panose="020F0302020204030204" pitchFamily="34" charset="0"/>
                <a:ea typeface="Calibri Light" panose="020F0302020204030204" pitchFamily="34" charset="0"/>
                <a:cs typeface="Calibri Light" panose="020F0302020204030204" pitchFamily="34" charset="0"/>
              </a:rPr>
              <a:t>which </a:t>
            </a:r>
            <a:r>
              <a:rPr lang="en-GB" sz="1800" dirty="0">
                <a:effectLst/>
                <a:latin typeface="Calibri Light" panose="020F0302020204030204" pitchFamily="34" charset="0"/>
                <a:ea typeface="Calibri Light" panose="020F0302020204030204" pitchFamily="34" charset="0"/>
                <a:cs typeface="Calibri Light" panose="020F0302020204030204" pitchFamily="34" charset="0"/>
              </a:rPr>
              <a:t>may contribute towards adversity, resilience and wellbeing</a:t>
            </a:r>
            <a:r>
              <a:rPr lang="en-GB" sz="1800" dirty="0">
                <a:latin typeface="Calibri Light" panose="020F0302020204030204" pitchFamily="34" charset="0"/>
                <a:ea typeface="Calibri Light" panose="020F0302020204030204" pitchFamily="34" charset="0"/>
                <a:cs typeface="Calibri Light" panose="020F0302020204030204" pitchFamily="34" charset="0"/>
              </a:rPr>
              <a:t> (Ungar, 2018).</a:t>
            </a:r>
          </a:p>
          <a:p>
            <a:pPr marL="0" indent="0">
              <a:buNone/>
            </a:pPr>
            <a:r>
              <a:rPr lang="en-GB" sz="1800" dirty="0">
                <a:latin typeface="Calibri Light" panose="020F0302020204030204" pitchFamily="34" charset="0"/>
                <a:ea typeface="Calibri Light" panose="020F0302020204030204" pitchFamily="34" charset="0"/>
                <a:cs typeface="Calibri Light" panose="020F0302020204030204" pitchFamily="34" charset="0"/>
              </a:rPr>
              <a:t>Critiques of ‘neoliberalist’ notions of resilience that place responsibility on individuals to manage the impact of social issues (Garrett, 2015; Neocleous, 2013).</a:t>
            </a:r>
          </a:p>
          <a:p>
            <a:pPr marL="0" indent="0">
              <a:buNone/>
            </a:pPr>
            <a:r>
              <a:rPr lang="en-GB" sz="1800" dirty="0">
                <a:latin typeface="Calibri Light" panose="020F0302020204030204" pitchFamily="34" charset="0"/>
                <a:ea typeface="Calibri Light" panose="020F0302020204030204" pitchFamily="34" charset="0"/>
                <a:cs typeface="Calibri Light" panose="020F0302020204030204" pitchFamily="34" charset="0"/>
              </a:rPr>
              <a:t>Social justice approaches to resilience including activism and collective action (Hart et al., 2016).</a:t>
            </a:r>
          </a:p>
          <a:p>
            <a:endParaRPr lang="en-GB" sz="1700" dirty="0"/>
          </a:p>
        </p:txBody>
      </p:sp>
      <p:pic>
        <p:nvPicPr>
          <p:cNvPr id="5" name="Picture 4" descr="Paper chain people and their shadows">
            <a:extLst>
              <a:ext uri="{FF2B5EF4-FFF2-40B4-BE49-F238E27FC236}">
                <a16:creationId xmlns:a16="http://schemas.microsoft.com/office/drawing/2014/main" id="{D0F52DBF-7D4C-5002-3870-BE932AA2651A}"/>
              </a:ext>
            </a:extLst>
          </p:cNvPr>
          <p:cNvPicPr>
            <a:picLocks noChangeAspect="1"/>
          </p:cNvPicPr>
          <p:nvPr/>
        </p:nvPicPr>
        <p:blipFill rotWithShape="1">
          <a:blip r:embed="rId2">
            <a:extLst>
              <a:ext uri="{28A0092B-C50C-407E-A947-70E740481C1C}">
                <a14:useLocalDpi xmlns:a14="http://schemas.microsoft.com/office/drawing/2010/main" val="0"/>
              </a:ext>
            </a:extLst>
          </a:blip>
          <a:srcRect t="19898" b="3450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1062750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D9AC2-0EC1-510E-3F60-473844122976}"/>
              </a:ext>
            </a:extLst>
          </p:cNvPr>
          <p:cNvSpPr>
            <a:spLocks noGrp="1"/>
          </p:cNvSpPr>
          <p:nvPr>
            <p:ph type="title"/>
          </p:nvPr>
        </p:nvSpPr>
        <p:spPr>
          <a:xfrm>
            <a:off x="5297762" y="329184"/>
            <a:ext cx="6251110" cy="1783080"/>
          </a:xfrm>
        </p:spPr>
        <p:txBody>
          <a:bodyPr anchor="b">
            <a:normAutofit/>
          </a:bodyPr>
          <a:lstStyle/>
          <a:p>
            <a:r>
              <a:rPr lang="en-GB" dirty="0">
                <a:latin typeface="Calibri Light" panose="020F0302020204030204" pitchFamily="34" charset="0"/>
                <a:ea typeface="Calibri Light" panose="020F0302020204030204" pitchFamily="34" charset="0"/>
                <a:cs typeface="Calibri Light" panose="020F0302020204030204" pitchFamily="34" charset="0"/>
              </a:rPr>
              <a:t>Research Methodology</a:t>
            </a:r>
          </a:p>
        </p:txBody>
      </p:sp>
      <p:sp>
        <p:nvSpPr>
          <p:cNvPr id="3" name="Content Placeholder 2">
            <a:extLst>
              <a:ext uri="{FF2B5EF4-FFF2-40B4-BE49-F238E27FC236}">
                <a16:creationId xmlns:a16="http://schemas.microsoft.com/office/drawing/2014/main" id="{873F158A-7E2B-0E8C-A030-FA0883823A68}"/>
              </a:ext>
            </a:extLst>
          </p:cNvPr>
          <p:cNvSpPr>
            <a:spLocks noGrp="1"/>
          </p:cNvSpPr>
          <p:nvPr>
            <p:ph idx="1"/>
          </p:nvPr>
        </p:nvSpPr>
        <p:spPr>
          <a:xfrm>
            <a:off x="5297762" y="2706624"/>
            <a:ext cx="6251110" cy="3483864"/>
          </a:xfrm>
        </p:spPr>
        <p:txBody>
          <a:bodyPr>
            <a:normAutofit lnSpcReduction="10000"/>
          </a:bodyPr>
          <a:lstStyle/>
          <a:p>
            <a:pPr marL="0" lvl="0" indent="0">
              <a:buNone/>
            </a:pPr>
            <a:r>
              <a:rPr lang="en-GB" sz="2200" dirty="0">
                <a:latin typeface="Calibri Light" panose="020F0302020204030204" pitchFamily="34" charset="0"/>
                <a:ea typeface="Calibri Light" panose="020F0302020204030204" pitchFamily="34" charset="0"/>
                <a:cs typeface="Calibri Light" panose="020F0302020204030204" pitchFamily="34" charset="0"/>
              </a:rPr>
              <a:t>Topic - the resilience of social workers in local authority adult services in Scotland but applicable more broadly.</a:t>
            </a:r>
          </a:p>
          <a:p>
            <a:pPr marL="0" lvl="0" indent="0">
              <a:buNone/>
            </a:pPr>
            <a:r>
              <a:rPr lang="en-GB" sz="2200" dirty="0">
                <a:latin typeface="Calibri Light" panose="020F0302020204030204" pitchFamily="34" charset="0"/>
                <a:ea typeface="Calibri Light" panose="020F0302020204030204" pitchFamily="34" charset="0"/>
                <a:cs typeface="Calibri Light" panose="020F0302020204030204" pitchFamily="34" charset="0"/>
              </a:rPr>
              <a:t>Interviews with 28 social workers and 8 social work managers / diary entries completed by the social workers.</a:t>
            </a:r>
            <a:endParaRPr lang="en-US" sz="2200" dirty="0">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r>
              <a:rPr lang="en-GB" sz="2200" dirty="0">
                <a:latin typeface="Calibri Light" panose="020F0302020204030204" pitchFamily="34" charset="0"/>
                <a:ea typeface="Calibri Light" panose="020F0302020204030204" pitchFamily="34" charset="0"/>
                <a:cs typeface="Calibri Light" panose="020F0302020204030204" pitchFamily="34" charset="0"/>
              </a:rPr>
              <a:t>Social constructionist perspective – exploring how social workers conceptualise resilience in the context of their role.</a:t>
            </a:r>
            <a:endParaRPr lang="en-US" sz="2200" dirty="0">
              <a:latin typeface="Calibri Light" panose="020F0302020204030204" pitchFamily="34" charset="0"/>
              <a:ea typeface="Calibri Light" panose="020F0302020204030204" pitchFamily="34" charset="0"/>
              <a:cs typeface="Calibri Light" panose="020F0302020204030204" pitchFamily="34" charset="0"/>
            </a:endParaRPr>
          </a:p>
          <a:p>
            <a:pPr marL="0" lvl="0" indent="0">
              <a:buNone/>
            </a:pPr>
            <a:r>
              <a:rPr lang="en-GB" sz="2200" dirty="0">
                <a:latin typeface="Calibri Light" panose="020F0302020204030204" pitchFamily="34" charset="0"/>
                <a:ea typeface="Calibri Light" panose="020F0302020204030204" pitchFamily="34" charset="0"/>
                <a:cs typeface="Calibri Light" panose="020F0302020204030204" pitchFamily="34" charset="0"/>
              </a:rPr>
              <a:t>Creation of a holistic framework of resilience.</a:t>
            </a:r>
            <a:endParaRPr lang="en-US" sz="22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Picture 4" descr="Magnifying glass on clear background">
            <a:extLst>
              <a:ext uri="{FF2B5EF4-FFF2-40B4-BE49-F238E27FC236}">
                <a16:creationId xmlns:a16="http://schemas.microsoft.com/office/drawing/2014/main" id="{9982AB23-EE34-6FF9-B48A-495550688B82}"/>
              </a:ext>
            </a:extLst>
          </p:cNvPr>
          <p:cNvPicPr>
            <a:picLocks noChangeAspect="1"/>
          </p:cNvPicPr>
          <p:nvPr/>
        </p:nvPicPr>
        <p:blipFill rotWithShape="1">
          <a:blip r:embed="rId2">
            <a:extLst>
              <a:ext uri="{28A0092B-C50C-407E-A947-70E740481C1C}">
                <a14:useLocalDpi xmlns:a14="http://schemas.microsoft.com/office/drawing/2010/main" val="0"/>
              </a:ext>
            </a:extLst>
          </a:blip>
          <a:srcRect l="39947" r="1472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060997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D55D-8160-2944-748F-F9FD0BF742F5}"/>
              </a:ext>
            </a:extLst>
          </p:cNvPr>
          <p:cNvSpPr>
            <a:spLocks noGrp="1"/>
          </p:cNvSpPr>
          <p:nvPr>
            <p:ph type="title"/>
          </p:nvPr>
        </p:nvSpPr>
        <p:spPr>
          <a:xfrm>
            <a:off x="7380741" y="681038"/>
            <a:ext cx="4090777" cy="1788811"/>
          </a:xfrm>
        </p:spPr>
        <p:txBody>
          <a:bodyPr>
            <a:normAutofit/>
          </a:bodyPr>
          <a:lstStyle/>
          <a:p>
            <a:pPr algn="ctr"/>
            <a:r>
              <a:rPr lang="en-GB" sz="3600" dirty="0">
                <a:latin typeface="Calibri Light" panose="020F0302020204030204" pitchFamily="34" charset="0"/>
                <a:ea typeface="Calibri Light" panose="020F0302020204030204" pitchFamily="34" charset="0"/>
                <a:cs typeface="Calibri Light" panose="020F0302020204030204" pitchFamily="34" charset="0"/>
              </a:rPr>
              <a:t>Holistic Framework of Resilience</a:t>
            </a:r>
          </a:p>
        </p:txBody>
      </p:sp>
      <p:sp>
        <p:nvSpPr>
          <p:cNvPr id="8" name="Content Placeholder 7">
            <a:extLst>
              <a:ext uri="{FF2B5EF4-FFF2-40B4-BE49-F238E27FC236}">
                <a16:creationId xmlns:a16="http://schemas.microsoft.com/office/drawing/2014/main" id="{94B4B118-4919-F29C-ACD2-D64601229895}"/>
              </a:ext>
            </a:extLst>
          </p:cNvPr>
          <p:cNvSpPr>
            <a:spLocks noGrp="1"/>
          </p:cNvSpPr>
          <p:nvPr>
            <p:ph idx="1"/>
          </p:nvPr>
        </p:nvSpPr>
        <p:spPr>
          <a:xfrm>
            <a:off x="7390833" y="2800350"/>
            <a:ext cx="4353492" cy="3376612"/>
          </a:xfrm>
        </p:spPr>
        <p:txBody>
          <a:bodyPr>
            <a:normAutofit/>
          </a:bodyPr>
          <a:lstStyle/>
          <a:p>
            <a:pPr marL="0" indent="0">
              <a:buClr>
                <a:srgbClr val="20AFC2"/>
              </a:buClr>
              <a:buNone/>
            </a:pPr>
            <a:r>
              <a:rPr lang="en-US" sz="1900" dirty="0">
                <a:latin typeface="Calibri Light" panose="020F0302020204030204" pitchFamily="34" charset="0"/>
                <a:ea typeface="Calibri Light" panose="020F0302020204030204" pitchFamily="34" charset="0"/>
                <a:cs typeface="Calibri Light" panose="020F0302020204030204" pitchFamily="34" charset="0"/>
              </a:rPr>
              <a:t>Adaptation of Thompson’s PCS model of anti-oppressive practice (2021).</a:t>
            </a:r>
          </a:p>
          <a:p>
            <a:pPr marL="0" indent="0">
              <a:buClr>
                <a:srgbClr val="20AFC2"/>
              </a:buClr>
              <a:buNone/>
            </a:pPr>
            <a:r>
              <a:rPr lang="en-US" sz="1900" dirty="0">
                <a:latin typeface="Calibri Light" panose="020F0302020204030204" pitchFamily="34" charset="0"/>
                <a:ea typeface="Calibri Light" panose="020F0302020204030204" pitchFamily="34" charset="0"/>
                <a:cs typeface="Calibri Light" panose="020F0302020204030204" pitchFamily="34" charset="0"/>
              </a:rPr>
              <a:t>PCS - personal, cultural and structural factors.</a:t>
            </a:r>
          </a:p>
          <a:p>
            <a:pPr marL="0" indent="0">
              <a:buClr>
                <a:srgbClr val="20AFC2"/>
              </a:buClr>
              <a:buNone/>
            </a:pPr>
            <a:r>
              <a:rPr lang="en-US" sz="1900" dirty="0">
                <a:latin typeface="Calibri Light" panose="020F0302020204030204" pitchFamily="34" charset="0"/>
                <a:ea typeface="Calibri Light" panose="020F0302020204030204" pitchFamily="34" charset="0"/>
                <a:cs typeface="Calibri Light" panose="020F0302020204030204" pitchFamily="34" charset="0"/>
              </a:rPr>
              <a:t>Additional ‘relational domain’ to reflect the prominence of relationships as a factor in both adversity and resilience.</a:t>
            </a:r>
          </a:p>
          <a:p>
            <a:pPr marL="0" indent="0">
              <a:buClr>
                <a:srgbClr val="20AFC2"/>
              </a:buClr>
              <a:buNone/>
            </a:pPr>
            <a:r>
              <a:rPr lang="en-US" sz="1900" dirty="0">
                <a:latin typeface="Calibri Light" panose="020F0302020204030204" pitchFamily="34" charset="0"/>
                <a:ea typeface="Calibri Light" panose="020F0302020204030204" pitchFamily="34" charset="0"/>
                <a:cs typeface="Calibri Light" panose="020F0302020204030204" pitchFamily="34" charset="0"/>
              </a:rPr>
              <a:t>Importance of professional integrity as a factor underpinning the four domains. </a:t>
            </a:r>
          </a:p>
        </p:txBody>
      </p:sp>
      <p:pic>
        <p:nvPicPr>
          <p:cNvPr id="4" name="Content Placeholder 3">
            <a:extLst>
              <a:ext uri="{FF2B5EF4-FFF2-40B4-BE49-F238E27FC236}">
                <a16:creationId xmlns:a16="http://schemas.microsoft.com/office/drawing/2014/main" id="{3925B333-2084-6F93-A720-3CF866C34C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952" r="6335" b="-1"/>
          <a:stretch/>
        </p:blipFill>
        <p:spPr bwMode="auto">
          <a:xfrm>
            <a:off x="815807" y="804672"/>
            <a:ext cx="5934456" cy="5248656"/>
          </a:xfrm>
          <a:prstGeom prst="rect">
            <a:avLst/>
          </a:prstGeom>
          <a:noFill/>
          <a:effectLst/>
        </p:spPr>
      </p:pic>
    </p:spTree>
    <p:extLst>
      <p:ext uri="{BB962C8B-B14F-4D97-AF65-F5344CB8AC3E}">
        <p14:creationId xmlns:p14="http://schemas.microsoft.com/office/powerpoint/2010/main" val="2566646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2EA6-0E81-46D1-9DA3-098D8F77C60A}"/>
              </a:ext>
            </a:extLst>
          </p:cNvPr>
          <p:cNvSpPr>
            <a:spLocks noGrp="1"/>
          </p:cNvSpPr>
          <p:nvPr>
            <p:ph type="title"/>
          </p:nvPr>
        </p:nvSpPr>
        <p:spPr>
          <a:xfrm>
            <a:off x="876693" y="741391"/>
            <a:ext cx="4597747" cy="1133129"/>
          </a:xfrm>
        </p:spPr>
        <p:txBody>
          <a:bodyPr anchor="b">
            <a:normAutofit/>
          </a:bodyPr>
          <a:lstStyle/>
          <a:p>
            <a:r>
              <a:rPr lang="en-GB" sz="3600" dirty="0">
                <a:latin typeface="Calibri Light" panose="020F0302020204030204" pitchFamily="34" charset="0"/>
                <a:ea typeface="Calibri Light" panose="020F0302020204030204" pitchFamily="34" charset="0"/>
                <a:cs typeface="Calibri Light" panose="020F0302020204030204" pitchFamily="34" charset="0"/>
              </a:rPr>
              <a:t>The Personal Domain</a:t>
            </a:r>
          </a:p>
        </p:txBody>
      </p:sp>
      <p:sp>
        <p:nvSpPr>
          <p:cNvPr id="3" name="Content Placeholder 2">
            <a:extLst>
              <a:ext uri="{FF2B5EF4-FFF2-40B4-BE49-F238E27FC236}">
                <a16:creationId xmlns:a16="http://schemas.microsoft.com/office/drawing/2014/main" id="{9AD51369-E4A1-FA9B-D8DA-BC3B7725DF92}"/>
              </a:ext>
            </a:extLst>
          </p:cNvPr>
          <p:cNvSpPr>
            <a:spLocks noGrp="1"/>
          </p:cNvSpPr>
          <p:nvPr>
            <p:ph idx="1"/>
          </p:nvPr>
        </p:nvSpPr>
        <p:spPr>
          <a:xfrm>
            <a:off x="876692" y="2354580"/>
            <a:ext cx="4769727" cy="3626728"/>
          </a:xfrm>
        </p:spPr>
        <p:txBody>
          <a:bodyPr anchor="t">
            <a:normAutofit/>
          </a:bodyPr>
          <a:lstStyle/>
          <a:p>
            <a:pPr marL="0" lvl="0" indent="0">
              <a:buNone/>
            </a:pPr>
            <a:r>
              <a:rPr lang="en-GB" sz="1700" dirty="0">
                <a:effectLst/>
                <a:latin typeface="Calibri Light" panose="020F0302020204030204" pitchFamily="34" charset="0"/>
                <a:ea typeface="Calibri Light" panose="020F0302020204030204" pitchFamily="34" charset="0"/>
                <a:cs typeface="Calibri Light" panose="020F0302020204030204" pitchFamily="34" charset="0"/>
              </a:rPr>
              <a:t>Skills and knowledge: </a:t>
            </a:r>
            <a:r>
              <a:rPr lang="en-GB" sz="1700" dirty="0">
                <a:latin typeface="Calibri Light" panose="020F0302020204030204" pitchFamily="34" charset="0"/>
                <a:ea typeface="Calibri Light" panose="020F0302020204030204" pitchFamily="34" charset="0"/>
                <a:cs typeface="Calibri Light" panose="020F0302020204030204" pitchFamily="34" charset="0"/>
              </a:rPr>
              <a:t>F</a:t>
            </a:r>
            <a:r>
              <a:rPr lang="en-GB" sz="1700" dirty="0">
                <a:effectLst/>
                <a:latin typeface="Calibri Light" panose="020F0302020204030204" pitchFamily="34" charset="0"/>
                <a:ea typeface="Calibri Light" panose="020F0302020204030204" pitchFamily="34" charset="0"/>
                <a:cs typeface="Calibri Light" panose="020F0302020204030204" pitchFamily="34" charset="0"/>
              </a:rPr>
              <a:t>eeling equipped and competent, professional development opportunities, taking on a ‘champion’ role. </a:t>
            </a:r>
          </a:p>
          <a:p>
            <a:pPr marL="0" lvl="0" indent="0">
              <a:buNone/>
            </a:pPr>
            <a:r>
              <a:rPr lang="en-GB" sz="1700" dirty="0">
                <a:effectLst/>
                <a:latin typeface="Calibri Light" panose="020F0302020204030204" pitchFamily="34" charset="0"/>
                <a:ea typeface="Calibri Light" panose="020F0302020204030204" pitchFamily="34" charset="0"/>
                <a:cs typeface="Calibri Light" panose="020F0302020204030204" pitchFamily="34" charset="0"/>
              </a:rPr>
              <a:t>Emotional intelligence: Self-awareness and self-management.</a:t>
            </a:r>
          </a:p>
          <a:p>
            <a:pPr marL="0" lvl="0" indent="0">
              <a:buNone/>
            </a:pPr>
            <a:r>
              <a:rPr lang="en-GB" sz="1700" dirty="0">
                <a:effectLst/>
                <a:latin typeface="Calibri Light" panose="020F0302020204030204" pitchFamily="34" charset="0"/>
                <a:ea typeface="Calibri Light" panose="020F0302020204030204" pitchFamily="34" charset="0"/>
                <a:cs typeface="Calibri Light" panose="020F0302020204030204" pitchFamily="34" charset="0"/>
              </a:rPr>
              <a:t>Perspective and attitude: Hopeful realism, manageable self-expectation and self-compassion.</a:t>
            </a:r>
          </a:p>
          <a:p>
            <a:pPr marL="0" lvl="0" indent="0">
              <a:buNone/>
            </a:pPr>
            <a:r>
              <a:rPr lang="en-GB" sz="1700" dirty="0">
                <a:effectLst/>
                <a:latin typeface="Calibri Light" panose="020F0302020204030204" pitchFamily="34" charset="0"/>
                <a:ea typeface="Calibri Light" panose="020F0302020204030204" pitchFamily="34" charset="0"/>
                <a:cs typeface="Calibri Light" panose="020F0302020204030204" pitchFamily="34" charset="0"/>
              </a:rPr>
              <a:t>Personal and professional self: The interplay between work and home life.</a:t>
            </a:r>
          </a:p>
          <a:p>
            <a:pPr marL="0" lvl="0" indent="0">
              <a:buNone/>
            </a:pPr>
            <a:r>
              <a:rPr lang="en-GB" sz="1700" dirty="0">
                <a:effectLst/>
                <a:latin typeface="Calibri Light" panose="020F0302020204030204" pitchFamily="34" charset="0"/>
                <a:ea typeface="Calibri Light" panose="020F0302020204030204" pitchFamily="34" charset="0"/>
                <a:cs typeface="Calibri Light" panose="020F0302020204030204" pitchFamily="34" charset="0"/>
              </a:rPr>
              <a:t>Embodied health: Sleep, nutrition, exercise, mind/body practices such as yoga and meditation</a:t>
            </a:r>
            <a:r>
              <a:rPr lang="en-GB" sz="1700" dirty="0">
                <a:effectLst/>
                <a:latin typeface="+mj-lt"/>
                <a:ea typeface="Calibri" panose="020F0502020204030204" pitchFamily="34" charset="0"/>
                <a:cs typeface="Times New Roman" panose="02020603050405020304" pitchFamily="18" charset="0"/>
              </a:rPr>
              <a:t>.</a:t>
            </a:r>
          </a:p>
          <a:p>
            <a:endParaRPr lang="en-GB" sz="1700" dirty="0"/>
          </a:p>
          <a:p>
            <a:endParaRPr lang="en-GB" sz="1700" dirty="0"/>
          </a:p>
        </p:txBody>
      </p:sp>
      <p:pic>
        <p:nvPicPr>
          <p:cNvPr id="4" name="Picture 3">
            <a:extLst>
              <a:ext uri="{FF2B5EF4-FFF2-40B4-BE49-F238E27FC236}">
                <a16:creationId xmlns:a16="http://schemas.microsoft.com/office/drawing/2014/main" id="{226E3D24-FA0D-D971-33C3-DC6A281E23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807" r="6591" b="-1"/>
          <a:stretch/>
        </p:blipFill>
        <p:spPr bwMode="auto">
          <a:xfrm>
            <a:off x="6096001" y="997581"/>
            <a:ext cx="5319062" cy="4787756"/>
          </a:xfrm>
          <a:prstGeom prst="rect">
            <a:avLst/>
          </a:prstGeom>
          <a:noFill/>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3367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32EA6-0E81-46D1-9DA3-098D8F77C60A}"/>
              </a:ext>
            </a:extLst>
          </p:cNvPr>
          <p:cNvSpPr>
            <a:spLocks noGrp="1"/>
          </p:cNvSpPr>
          <p:nvPr>
            <p:ph type="title"/>
          </p:nvPr>
        </p:nvSpPr>
        <p:spPr>
          <a:xfrm>
            <a:off x="876693" y="741391"/>
            <a:ext cx="4597747" cy="1235999"/>
          </a:xfrm>
        </p:spPr>
        <p:txBody>
          <a:bodyPr anchor="b">
            <a:normAutofit/>
          </a:bodyPr>
          <a:lstStyle/>
          <a:p>
            <a:r>
              <a:rPr lang="en-GB" sz="3600" dirty="0">
                <a:latin typeface="Calibri Light" panose="020F0302020204030204" pitchFamily="34" charset="0"/>
                <a:ea typeface="Calibri Light" panose="020F0302020204030204" pitchFamily="34" charset="0"/>
                <a:cs typeface="Calibri Light" panose="020F0302020204030204" pitchFamily="34" charset="0"/>
              </a:rPr>
              <a:t>The Relational Domain</a:t>
            </a:r>
          </a:p>
        </p:txBody>
      </p:sp>
      <p:sp>
        <p:nvSpPr>
          <p:cNvPr id="3" name="Content Placeholder 2">
            <a:extLst>
              <a:ext uri="{FF2B5EF4-FFF2-40B4-BE49-F238E27FC236}">
                <a16:creationId xmlns:a16="http://schemas.microsoft.com/office/drawing/2014/main" id="{9AD51369-E4A1-FA9B-D8DA-BC3B7725DF92}"/>
              </a:ext>
            </a:extLst>
          </p:cNvPr>
          <p:cNvSpPr>
            <a:spLocks noGrp="1"/>
          </p:cNvSpPr>
          <p:nvPr>
            <p:ph idx="1"/>
          </p:nvPr>
        </p:nvSpPr>
        <p:spPr>
          <a:xfrm>
            <a:off x="876693" y="2500802"/>
            <a:ext cx="4597746" cy="3480505"/>
          </a:xfrm>
        </p:spPr>
        <p:txBody>
          <a:bodyPr anchor="t">
            <a:normAutofit/>
          </a:bodyPr>
          <a:lstStyle/>
          <a:p>
            <a:pPr marL="0" lvl="0" indent="0">
              <a:buNone/>
            </a:pPr>
            <a:r>
              <a:rPr lang="en-GB" sz="1700" dirty="0">
                <a:latin typeface="Calibri Light" panose="020F0302020204030204" pitchFamily="34" charset="0"/>
                <a:ea typeface="Calibri Light" panose="020F0302020204030204" pitchFamily="34" charset="0"/>
                <a:cs typeface="Calibri Light" panose="020F0302020204030204" pitchFamily="34" charset="0"/>
              </a:rPr>
              <a:t>R</a:t>
            </a:r>
            <a:r>
              <a:rPr lang="en-GB" sz="1700" dirty="0">
                <a:effectLst/>
                <a:latin typeface="Calibri Light" panose="020F0302020204030204" pitchFamily="34" charset="0"/>
                <a:ea typeface="Calibri Light" panose="020F0302020204030204" pitchFamily="34" charset="0"/>
                <a:cs typeface="Calibri Light" panose="020F0302020204030204" pitchFamily="34" charset="0"/>
              </a:rPr>
              <a:t>elationships with people receiving services: Job satisfaction, relationship-based practice, empathy, compassion fatigue and vicarious trauma.</a:t>
            </a:r>
          </a:p>
          <a:p>
            <a:pPr marL="0" lvl="0" indent="0">
              <a:buNone/>
            </a:pPr>
            <a:r>
              <a:rPr lang="en-GB" sz="1700" dirty="0">
                <a:effectLst/>
                <a:latin typeface="Calibri Light" panose="020F0302020204030204" pitchFamily="34" charset="0"/>
                <a:ea typeface="Calibri Light" panose="020F0302020204030204" pitchFamily="34" charset="0"/>
                <a:cs typeface="Calibri Light" panose="020F0302020204030204" pitchFamily="34" charset="0"/>
              </a:rPr>
              <a:t>Relationships with peers: Mutual support and understanding, friendship and camaraderie.</a:t>
            </a:r>
          </a:p>
          <a:p>
            <a:pPr marL="0" lvl="0" indent="0">
              <a:buNone/>
            </a:pPr>
            <a:r>
              <a:rPr lang="en-GB" sz="1700" dirty="0">
                <a:effectLst/>
                <a:latin typeface="Calibri Light" panose="020F0302020204030204" pitchFamily="34" charset="0"/>
                <a:ea typeface="Calibri Light" panose="020F0302020204030204" pitchFamily="34" charset="0"/>
                <a:cs typeface="Calibri Light" panose="020F0302020204030204" pitchFamily="34" charset="0"/>
              </a:rPr>
              <a:t>Relationships with managers: Guidance, supervision, accessibility, trust and blame.</a:t>
            </a:r>
          </a:p>
          <a:p>
            <a:pPr marL="0" lvl="0" indent="0">
              <a:buNone/>
            </a:pPr>
            <a:r>
              <a:rPr lang="en-GB" sz="1700" dirty="0">
                <a:effectLst/>
                <a:latin typeface="Calibri Light" panose="020F0302020204030204" pitchFamily="34" charset="0"/>
                <a:ea typeface="Calibri Light" panose="020F0302020204030204" pitchFamily="34" charset="0"/>
                <a:cs typeface="Calibri Light" panose="020F0302020204030204" pitchFamily="34" charset="0"/>
              </a:rPr>
              <a:t>Relationships with multidisciplinary professionals: Collaboration, conflict, role confusion and expectations</a:t>
            </a:r>
            <a:r>
              <a:rPr lang="en-GB" sz="1700" dirty="0">
                <a:effectLst/>
                <a:latin typeface="+mj-lt"/>
                <a:ea typeface="Calibri" panose="020F0502020204030204" pitchFamily="34" charset="0"/>
                <a:cs typeface="Times New Roman" panose="02020603050405020304" pitchFamily="18" charset="0"/>
              </a:rPr>
              <a:t>.</a:t>
            </a:r>
          </a:p>
          <a:p>
            <a:endParaRPr lang="en-GB" sz="1900" dirty="0"/>
          </a:p>
        </p:txBody>
      </p:sp>
      <p:pic>
        <p:nvPicPr>
          <p:cNvPr id="4" name="Picture 3">
            <a:extLst>
              <a:ext uri="{FF2B5EF4-FFF2-40B4-BE49-F238E27FC236}">
                <a16:creationId xmlns:a16="http://schemas.microsoft.com/office/drawing/2014/main" id="{FE427042-B66D-BBB5-42CD-71AF190D7A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01" r="7096" b="-1"/>
          <a:stretch/>
        </p:blipFill>
        <p:spPr bwMode="auto">
          <a:xfrm>
            <a:off x="6096001" y="997612"/>
            <a:ext cx="5319062" cy="4787694"/>
          </a:xfrm>
          <a:prstGeom prst="rect">
            <a:avLst/>
          </a:prstGeom>
          <a:noFill/>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2994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0A69EFBC9C7C4AB600C105F6B3175A" ma:contentTypeVersion="14" ma:contentTypeDescription="Create a new document." ma:contentTypeScope="" ma:versionID="1423bb3ed28405298ba683f31908a09a">
  <xsd:schema xmlns:xsd="http://www.w3.org/2001/XMLSchema" xmlns:xs="http://www.w3.org/2001/XMLSchema" xmlns:p="http://schemas.microsoft.com/office/2006/metadata/properties" xmlns:ns3="43d230bd-3083-4d8c-9955-39dffe0aadab" xmlns:ns4="bc9ecf5a-314e-44b9-88fd-d9d77b83998b" targetNamespace="http://schemas.microsoft.com/office/2006/metadata/properties" ma:root="true" ma:fieldsID="c21326da72ffa32617788dfae347c793" ns3:_="" ns4:_="">
    <xsd:import namespace="43d230bd-3083-4d8c-9955-39dffe0aadab"/>
    <xsd:import namespace="bc9ecf5a-314e-44b9-88fd-d9d77b83998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d230bd-3083-4d8c-9955-39dffe0aad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9ecf5a-314e-44b9-88fd-d9d77b83998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11287-8126-4590-86A0-3CE53CE56B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d230bd-3083-4d8c-9955-39dffe0aadab"/>
    <ds:schemaRef ds:uri="bc9ecf5a-314e-44b9-88fd-d9d77b8399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269B1E-2E56-4F4A-9728-09B81728B235}">
  <ds:schemaRefs>
    <ds:schemaRef ds:uri="http://purl.org/dc/dcmitype/"/>
    <ds:schemaRef ds:uri="43d230bd-3083-4d8c-9955-39dffe0aadab"/>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bc9ecf5a-314e-44b9-88fd-d9d77b83998b"/>
    <ds:schemaRef ds:uri="http://www.w3.org/XML/1998/namespace"/>
  </ds:schemaRefs>
</ds:datastoreItem>
</file>

<file path=customXml/itemProps3.xml><?xml version="1.0" encoding="utf-8"?>
<ds:datastoreItem xmlns:ds="http://schemas.openxmlformats.org/officeDocument/2006/customXml" ds:itemID="{F20F5BCF-127E-487C-8D38-7E8D3FE742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2998</TotalTime>
  <Words>1070</Words>
  <Application>Microsoft Office PowerPoint</Application>
  <PresentationFormat>Widescreen</PresentationFormat>
  <Paragraphs>75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Meiryo</vt:lpstr>
      <vt:lpstr>Aptos</vt:lpstr>
      <vt:lpstr>Aptos Display</vt:lpstr>
      <vt:lpstr>Arial</vt:lpstr>
      <vt:lpstr>Calibri Light</vt:lpstr>
      <vt:lpstr>Times New Roman</vt:lpstr>
      <vt:lpstr>Office Theme</vt:lpstr>
      <vt:lpstr>A Holistic Framework of Resilience for Social Workers  NOPT Conference June 2025 </vt:lpstr>
      <vt:lpstr>PowerPoint Presentation</vt:lpstr>
      <vt:lpstr>Concepts of Resilience</vt:lpstr>
      <vt:lpstr>The Resourced Individual</vt:lpstr>
      <vt:lpstr>Ecological and Systems Perspectives</vt:lpstr>
      <vt:lpstr>Research Methodology</vt:lpstr>
      <vt:lpstr>Holistic Framework of Resilience</vt:lpstr>
      <vt:lpstr>The Personal Domain</vt:lpstr>
      <vt:lpstr>The Relational Domain</vt:lpstr>
      <vt:lpstr>The Cultural Domain</vt:lpstr>
      <vt:lpstr>The Structural Domain</vt:lpstr>
      <vt:lpstr>Resilience and Professional Integrity</vt:lpstr>
      <vt:lpstr>Any 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Topping up the Batteries</dc:title>
  <dc:creator>Sarah Rose</dc:creator>
  <cp:lastModifiedBy>Rose, Sarah</cp:lastModifiedBy>
  <cp:revision>39</cp:revision>
  <cp:lastPrinted>2020-03-03T17:25:21Z</cp:lastPrinted>
  <dcterms:created xsi:type="dcterms:W3CDTF">2020-03-02T21:42:49Z</dcterms:created>
  <dcterms:modified xsi:type="dcterms:W3CDTF">2025-06-05T11:06:55Z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0x010100250A69EFBC9C7C4AB600C105F6B3175A</vt:lpwstr>
  </property>
</Properties>
</file>