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0" r:id="rId6"/>
    <p:sldId id="261" r:id="rId7"/>
    <p:sldId id="293" r:id="rId8"/>
    <p:sldId id="266" r:id="rId9"/>
    <p:sldId id="258" r:id="rId10"/>
    <p:sldId id="323" r:id="rId11"/>
    <p:sldId id="324" r:id="rId12"/>
    <p:sldId id="305" r:id="rId1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3C66D-65BF-40B6-9C54-798B6EC31C0F}" v="78" dt="2025-06-04T14:32:4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25" autoAdjust="0"/>
  </p:normalViewPr>
  <p:slideViewPr>
    <p:cSldViewPr snapToGrid="0">
      <p:cViewPr varScale="1">
        <p:scale>
          <a:sx n="69" d="100"/>
          <a:sy n="69" d="100"/>
        </p:scale>
        <p:origin x="1234" y="27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Dicken" userId="eb9dab9ea3f21547" providerId="LiveId" clId="{4C73C66D-65BF-40B6-9C54-798B6EC31C0F}"/>
    <pc:docChg chg="undo custSel addSld delSld modSld sldOrd">
      <pc:chgData name="Carol Dicken" userId="eb9dab9ea3f21547" providerId="LiveId" clId="{4C73C66D-65BF-40B6-9C54-798B6EC31C0F}" dt="2025-06-04T14:35:50.118" v="1037" actId="20577"/>
      <pc:docMkLst>
        <pc:docMk/>
      </pc:docMkLst>
      <pc:sldChg chg="setBg">
        <pc:chgData name="Carol Dicken" userId="eb9dab9ea3f21547" providerId="LiveId" clId="{4C73C66D-65BF-40B6-9C54-798B6EC31C0F}" dt="2025-05-13T14:30:18.075" v="84"/>
        <pc:sldMkLst>
          <pc:docMk/>
          <pc:sldMk cId="1642425379" sldId="256"/>
        </pc:sldMkLst>
      </pc:sldChg>
      <pc:sldChg chg="modSp add mod setBg">
        <pc:chgData name="Carol Dicken" userId="eb9dab9ea3f21547" providerId="LiveId" clId="{4C73C66D-65BF-40B6-9C54-798B6EC31C0F}" dt="2025-06-04T14:35:12.763" v="1006" actId="20577"/>
        <pc:sldMkLst>
          <pc:docMk/>
          <pc:sldMk cId="4258045973" sldId="258"/>
        </pc:sldMkLst>
        <pc:spChg chg="mod">
          <ac:chgData name="Carol Dicken" userId="eb9dab9ea3f21547" providerId="LiveId" clId="{4C73C66D-65BF-40B6-9C54-798B6EC31C0F}" dt="2025-06-04T09:16:01.340" v="276" actId="20577"/>
          <ac:spMkLst>
            <pc:docMk/>
            <pc:sldMk cId="4258045973" sldId="258"/>
            <ac:spMk id="2" creationId="{2717DA3A-207F-49B1-B04B-4ABF2C16B8F8}"/>
          </ac:spMkLst>
        </pc:spChg>
        <pc:spChg chg="mod">
          <ac:chgData name="Carol Dicken" userId="eb9dab9ea3f21547" providerId="LiveId" clId="{4C73C66D-65BF-40B6-9C54-798B6EC31C0F}" dt="2025-06-04T14:34:53.487" v="982" actId="20577"/>
          <ac:spMkLst>
            <pc:docMk/>
            <pc:sldMk cId="4258045973" sldId="258"/>
            <ac:spMk id="10" creationId="{8C8A6981-57B4-485B-90C3-56B605761992}"/>
          </ac:spMkLst>
        </pc:spChg>
        <pc:spChg chg="mod">
          <ac:chgData name="Carol Dicken" userId="eb9dab9ea3f21547" providerId="LiveId" clId="{4C73C66D-65BF-40B6-9C54-798B6EC31C0F}" dt="2025-06-04T14:35:12.763" v="1006" actId="20577"/>
          <ac:spMkLst>
            <pc:docMk/>
            <pc:sldMk cId="4258045973" sldId="258"/>
            <ac:spMk id="11" creationId="{EE9F877C-9A6C-4DDB-B804-DE76AD1C6AF0}"/>
          </ac:spMkLst>
        </pc:spChg>
      </pc:sldChg>
      <pc:sldChg chg="del">
        <pc:chgData name="Carol Dicken" userId="eb9dab9ea3f21547" providerId="LiveId" clId="{4C73C66D-65BF-40B6-9C54-798B6EC31C0F}" dt="2025-05-13T14:36:40.845" v="141" actId="2696"/>
        <pc:sldMkLst>
          <pc:docMk/>
          <pc:sldMk cId="566997565" sldId="260"/>
        </pc:sldMkLst>
      </pc:sldChg>
      <pc:sldChg chg="setBg">
        <pc:chgData name="Carol Dicken" userId="eb9dab9ea3f21547" providerId="LiveId" clId="{4C73C66D-65BF-40B6-9C54-798B6EC31C0F}" dt="2025-05-13T14:29:04.189" v="79"/>
        <pc:sldMkLst>
          <pc:docMk/>
          <pc:sldMk cId="3497170854" sldId="261"/>
        </pc:sldMkLst>
      </pc:sldChg>
      <pc:sldChg chg="modSp del mod setBg">
        <pc:chgData name="Carol Dicken" userId="eb9dab9ea3f21547" providerId="LiveId" clId="{4C73C66D-65BF-40B6-9C54-798B6EC31C0F}" dt="2025-06-04T14:01:19.630" v="820" actId="2696"/>
        <pc:sldMkLst>
          <pc:docMk/>
          <pc:sldMk cId="1367288969" sldId="264"/>
        </pc:sldMkLst>
        <pc:spChg chg="mod">
          <ac:chgData name="Carol Dicken" userId="eb9dab9ea3f21547" providerId="LiveId" clId="{4C73C66D-65BF-40B6-9C54-798B6EC31C0F}" dt="2025-06-04T13:45:48.368" v="647" actId="207"/>
          <ac:spMkLst>
            <pc:docMk/>
            <pc:sldMk cId="1367288969" sldId="264"/>
            <ac:spMk id="2" creationId="{C707EE92-36F6-4928-9EA5-2E20F972D67B}"/>
          </ac:spMkLst>
        </pc:spChg>
        <pc:spChg chg="mod">
          <ac:chgData name="Carol Dicken" userId="eb9dab9ea3f21547" providerId="LiveId" clId="{4C73C66D-65BF-40B6-9C54-798B6EC31C0F}" dt="2025-06-04T13:29:25.241" v="510" actId="207"/>
          <ac:spMkLst>
            <pc:docMk/>
            <pc:sldMk cId="1367288969" sldId="264"/>
            <ac:spMk id="3" creationId="{0412C56A-DE77-431A-BE3B-60205C62A435}"/>
          </ac:spMkLst>
        </pc:spChg>
        <pc:spChg chg="mod">
          <ac:chgData name="Carol Dicken" userId="eb9dab9ea3f21547" providerId="LiveId" clId="{4C73C66D-65BF-40B6-9C54-798B6EC31C0F}" dt="2025-06-04T13:33:12.749" v="539" actId="207"/>
          <ac:spMkLst>
            <pc:docMk/>
            <pc:sldMk cId="1367288969" sldId="264"/>
            <ac:spMk id="4" creationId="{CF6BA55B-2DB2-4923-BA5D-C335CD1E2911}"/>
          </ac:spMkLst>
        </pc:spChg>
        <pc:spChg chg="mod">
          <ac:chgData name="Carol Dicken" userId="eb9dab9ea3f21547" providerId="LiveId" clId="{4C73C66D-65BF-40B6-9C54-798B6EC31C0F}" dt="2025-06-04T13:43:08.641" v="635" actId="207"/>
          <ac:spMkLst>
            <pc:docMk/>
            <pc:sldMk cId="1367288969" sldId="264"/>
            <ac:spMk id="5" creationId="{D1303450-18FE-4C74-916A-98D1AABDEB9C}"/>
          </ac:spMkLst>
        </pc:spChg>
        <pc:spChg chg="mod">
          <ac:chgData name="Carol Dicken" userId="eb9dab9ea3f21547" providerId="LiveId" clId="{4C73C66D-65BF-40B6-9C54-798B6EC31C0F}" dt="2025-06-04T13:39:33.915" v="605" actId="207"/>
          <ac:spMkLst>
            <pc:docMk/>
            <pc:sldMk cId="1367288969" sldId="264"/>
            <ac:spMk id="7" creationId="{27BF3A02-7BB3-4F77-9222-D8510B2544EC}"/>
          </ac:spMkLst>
        </pc:spChg>
        <pc:spChg chg="mod">
          <ac:chgData name="Carol Dicken" userId="eb9dab9ea3f21547" providerId="LiveId" clId="{4C73C66D-65BF-40B6-9C54-798B6EC31C0F}" dt="2025-06-04T13:38:29.202" v="598" actId="207"/>
          <ac:spMkLst>
            <pc:docMk/>
            <pc:sldMk cId="1367288969" sldId="264"/>
            <ac:spMk id="8" creationId="{1F4FC95B-937B-497E-8B73-AC2E42E97D01}"/>
          </ac:spMkLst>
        </pc:spChg>
        <pc:spChg chg="mod">
          <ac:chgData name="Carol Dicken" userId="eb9dab9ea3f21547" providerId="LiveId" clId="{4C73C66D-65BF-40B6-9C54-798B6EC31C0F}" dt="2025-06-04T13:31:26.109" v="532" actId="207"/>
          <ac:spMkLst>
            <pc:docMk/>
            <pc:sldMk cId="1367288969" sldId="264"/>
            <ac:spMk id="9" creationId="{1B61F657-9FBF-43AF-89EB-ED4C513BBD9B}"/>
          </ac:spMkLst>
        </pc:spChg>
        <pc:spChg chg="mod">
          <ac:chgData name="Carol Dicken" userId="eb9dab9ea3f21547" providerId="LiveId" clId="{4C73C66D-65BF-40B6-9C54-798B6EC31C0F}" dt="2025-06-04T13:42:41.889" v="632" actId="207"/>
          <ac:spMkLst>
            <pc:docMk/>
            <pc:sldMk cId="1367288969" sldId="264"/>
            <ac:spMk id="10" creationId="{13298A6F-B32B-43A9-B333-AE60BC881910}"/>
          </ac:spMkLst>
        </pc:spChg>
        <pc:spChg chg="mod">
          <ac:chgData name="Carol Dicken" userId="eb9dab9ea3f21547" providerId="LiveId" clId="{4C73C66D-65BF-40B6-9C54-798B6EC31C0F}" dt="2025-06-04T13:47:46.477" v="673" actId="207"/>
          <ac:spMkLst>
            <pc:docMk/>
            <pc:sldMk cId="1367288969" sldId="264"/>
            <ac:spMk id="11" creationId="{887B4C45-2ADD-47ED-92CD-136E4F0ABA1C}"/>
          </ac:spMkLst>
        </pc:spChg>
        <pc:spChg chg="mod">
          <ac:chgData name="Carol Dicken" userId="eb9dab9ea3f21547" providerId="LiveId" clId="{4C73C66D-65BF-40B6-9C54-798B6EC31C0F}" dt="2025-06-04T13:32:37.007" v="536" actId="207"/>
          <ac:spMkLst>
            <pc:docMk/>
            <pc:sldMk cId="1367288969" sldId="264"/>
            <ac:spMk id="12" creationId="{B61FD5AE-993C-42E1-A694-1AFB96A3AD6D}"/>
          </ac:spMkLst>
        </pc:spChg>
        <pc:spChg chg="mod">
          <ac:chgData name="Carol Dicken" userId="eb9dab9ea3f21547" providerId="LiveId" clId="{4C73C66D-65BF-40B6-9C54-798B6EC31C0F}" dt="2025-06-04T13:40:28.226" v="622" actId="207"/>
          <ac:spMkLst>
            <pc:docMk/>
            <pc:sldMk cId="1367288969" sldId="264"/>
            <ac:spMk id="13" creationId="{6B788E7C-964F-4138-86CD-2BB6CD253B8E}"/>
          </ac:spMkLst>
        </pc:spChg>
        <pc:spChg chg="mod">
          <ac:chgData name="Carol Dicken" userId="eb9dab9ea3f21547" providerId="LiveId" clId="{4C73C66D-65BF-40B6-9C54-798B6EC31C0F}" dt="2025-06-04T13:43:49.396" v="638" actId="207"/>
          <ac:spMkLst>
            <pc:docMk/>
            <pc:sldMk cId="1367288969" sldId="264"/>
            <ac:spMk id="14" creationId="{74765246-AE8D-45FA-9CD0-D170477848A7}"/>
          </ac:spMkLst>
        </pc:spChg>
        <pc:spChg chg="mod">
          <ac:chgData name="Carol Dicken" userId="eb9dab9ea3f21547" providerId="LiveId" clId="{4C73C66D-65BF-40B6-9C54-798B6EC31C0F}" dt="2025-06-04T13:47:04.128" v="670" actId="207"/>
          <ac:spMkLst>
            <pc:docMk/>
            <pc:sldMk cId="1367288969" sldId="264"/>
            <ac:spMk id="15" creationId="{BFB4308C-9D19-43CC-9A91-D12EBCA28525}"/>
          </ac:spMkLst>
        </pc:spChg>
        <pc:spChg chg="mod">
          <ac:chgData name="Carol Dicken" userId="eb9dab9ea3f21547" providerId="LiveId" clId="{4C73C66D-65BF-40B6-9C54-798B6EC31C0F}" dt="2025-06-04T13:36:12.412" v="584" actId="207"/>
          <ac:spMkLst>
            <pc:docMk/>
            <pc:sldMk cId="1367288969" sldId="264"/>
            <ac:spMk id="16" creationId="{37F3232F-C74B-402F-8896-1C49635153AA}"/>
          </ac:spMkLst>
        </pc:spChg>
        <pc:spChg chg="mod">
          <ac:chgData name="Carol Dicken" userId="eb9dab9ea3f21547" providerId="LiveId" clId="{4C73C66D-65BF-40B6-9C54-798B6EC31C0F}" dt="2025-06-04T13:48:40.983" v="678" actId="207"/>
          <ac:spMkLst>
            <pc:docMk/>
            <pc:sldMk cId="1367288969" sldId="264"/>
            <ac:spMk id="17" creationId="{662A5ADF-B014-4C61-92CF-A5F9C9A14CB5}"/>
          </ac:spMkLst>
        </pc:spChg>
        <pc:spChg chg="mod">
          <ac:chgData name="Carol Dicken" userId="eb9dab9ea3f21547" providerId="LiveId" clId="{4C73C66D-65BF-40B6-9C54-798B6EC31C0F}" dt="2025-06-04T13:41:15.372" v="626" actId="207"/>
          <ac:spMkLst>
            <pc:docMk/>
            <pc:sldMk cId="1367288969" sldId="264"/>
            <ac:spMk id="18" creationId="{FAC104F5-241B-4A0C-B26E-427ED969435F}"/>
          </ac:spMkLst>
        </pc:spChg>
        <pc:spChg chg="mod">
          <ac:chgData name="Carol Dicken" userId="eb9dab9ea3f21547" providerId="LiveId" clId="{4C73C66D-65BF-40B6-9C54-798B6EC31C0F}" dt="2025-06-04T13:49:19.797" v="681" actId="207"/>
          <ac:spMkLst>
            <pc:docMk/>
            <pc:sldMk cId="1367288969" sldId="264"/>
            <ac:spMk id="19" creationId="{B09BB927-8A84-4CDC-A1D2-E0E6C825D091}"/>
          </ac:spMkLst>
        </pc:spChg>
        <pc:spChg chg="mod">
          <ac:chgData name="Carol Dicken" userId="eb9dab9ea3f21547" providerId="LiveId" clId="{4C73C66D-65BF-40B6-9C54-798B6EC31C0F}" dt="2025-06-04T13:46:54.328" v="669" actId="207"/>
          <ac:spMkLst>
            <pc:docMk/>
            <pc:sldMk cId="1367288969" sldId="264"/>
            <ac:spMk id="20" creationId="{60F3355A-3AEC-44AC-9721-ACCD18125F2D}"/>
          </ac:spMkLst>
        </pc:spChg>
        <pc:spChg chg="mod">
          <ac:chgData name="Carol Dicken" userId="eb9dab9ea3f21547" providerId="LiveId" clId="{4C73C66D-65BF-40B6-9C54-798B6EC31C0F}" dt="2025-06-04T13:49:59.808" v="684" actId="207"/>
          <ac:spMkLst>
            <pc:docMk/>
            <pc:sldMk cId="1367288969" sldId="264"/>
            <ac:spMk id="21" creationId="{FBB4195A-44DB-43B2-A894-B8915EF6346C}"/>
          </ac:spMkLst>
        </pc:spChg>
        <pc:spChg chg="mod">
          <ac:chgData name="Carol Dicken" userId="eb9dab9ea3f21547" providerId="LiveId" clId="{4C73C66D-65BF-40B6-9C54-798B6EC31C0F}" dt="2025-06-04T13:45:16.797" v="645" actId="207"/>
          <ac:spMkLst>
            <pc:docMk/>
            <pc:sldMk cId="1367288969" sldId="264"/>
            <ac:spMk id="22" creationId="{225BF5F7-6492-4E50-AA9F-394309C15B20}"/>
          </ac:spMkLst>
        </pc:spChg>
        <pc:spChg chg="mod">
          <ac:chgData name="Carol Dicken" userId="eb9dab9ea3f21547" providerId="LiveId" clId="{4C73C66D-65BF-40B6-9C54-798B6EC31C0F}" dt="2025-06-04T13:35:47.191" v="582" actId="207"/>
          <ac:spMkLst>
            <pc:docMk/>
            <pc:sldMk cId="1367288969" sldId="264"/>
            <ac:spMk id="28" creationId="{32D25BC5-2E16-45A9-B008-0C6C33904F6B}"/>
          </ac:spMkLst>
        </pc:spChg>
        <pc:spChg chg="mod">
          <ac:chgData name="Carol Dicken" userId="eb9dab9ea3f21547" providerId="LiveId" clId="{4C73C66D-65BF-40B6-9C54-798B6EC31C0F}" dt="2025-06-04T13:38:59.453" v="602" actId="207"/>
          <ac:spMkLst>
            <pc:docMk/>
            <pc:sldMk cId="1367288969" sldId="264"/>
            <ac:spMk id="45" creationId="{7C0A8193-A86B-4F08-A7AF-BD3772029EF1}"/>
          </ac:spMkLst>
        </pc:spChg>
        <pc:spChg chg="mod">
          <ac:chgData name="Carol Dicken" userId="eb9dab9ea3f21547" providerId="LiveId" clId="{4C73C66D-65BF-40B6-9C54-798B6EC31C0F}" dt="2025-06-04T13:33:48.046" v="542" actId="207"/>
          <ac:spMkLst>
            <pc:docMk/>
            <pc:sldMk cId="1367288969" sldId="264"/>
            <ac:spMk id="46" creationId="{B423BC46-7497-4898-AF15-042195515584}"/>
          </ac:spMkLst>
        </pc:spChg>
        <pc:spChg chg="mod">
          <ac:chgData name="Carol Dicken" userId="eb9dab9ea3f21547" providerId="LiveId" clId="{4C73C66D-65BF-40B6-9C54-798B6EC31C0F}" dt="2025-06-04T13:25:58.673" v="478" actId="207"/>
          <ac:spMkLst>
            <pc:docMk/>
            <pc:sldMk cId="1367288969" sldId="264"/>
            <ac:spMk id="53" creationId="{BFD681D0-580C-4381-BEE6-C7F9E8163F99}"/>
          </ac:spMkLst>
        </pc:spChg>
        <pc:spChg chg="mod">
          <ac:chgData name="Carol Dicken" userId="eb9dab9ea3f21547" providerId="LiveId" clId="{4C73C66D-65BF-40B6-9C54-798B6EC31C0F}" dt="2025-06-04T13:50:11.234" v="685" actId="207"/>
          <ac:spMkLst>
            <pc:docMk/>
            <pc:sldMk cId="1367288969" sldId="264"/>
            <ac:spMk id="54" creationId="{42FD7E17-EEF3-4012-BB1D-147484D948B4}"/>
          </ac:spMkLst>
        </pc:spChg>
        <pc:spChg chg="mod">
          <ac:chgData name="Carol Dicken" userId="eb9dab9ea3f21547" providerId="LiveId" clId="{4C73C66D-65BF-40B6-9C54-798B6EC31C0F}" dt="2025-06-04T13:36:52.825" v="588" actId="207"/>
          <ac:spMkLst>
            <pc:docMk/>
            <pc:sldMk cId="1367288969" sldId="264"/>
            <ac:spMk id="57" creationId="{C137C860-312A-4785-BEE0-BAC6B54CEF13}"/>
          </ac:spMkLst>
        </pc:spChg>
      </pc:sldChg>
      <pc:sldChg chg="addSp modSp mod setBg">
        <pc:chgData name="Carol Dicken" userId="eb9dab9ea3f21547" providerId="LiveId" clId="{4C73C66D-65BF-40B6-9C54-798B6EC31C0F}" dt="2025-06-04T14:01:03.226" v="819" actId="1076"/>
        <pc:sldMkLst>
          <pc:docMk/>
          <pc:sldMk cId="4180432868" sldId="266"/>
        </pc:sldMkLst>
        <pc:spChg chg="mod">
          <ac:chgData name="Carol Dicken" userId="eb9dab9ea3f21547" providerId="LiveId" clId="{4C73C66D-65BF-40B6-9C54-798B6EC31C0F}" dt="2025-06-04T13:59:15.272" v="802" actId="1076"/>
          <ac:spMkLst>
            <pc:docMk/>
            <pc:sldMk cId="4180432868" sldId="266"/>
            <ac:spMk id="2" creationId="{C707EE92-36F6-4928-9EA5-2E20F972D67B}"/>
          </ac:spMkLst>
        </pc:spChg>
        <pc:spChg chg="mod">
          <ac:chgData name="Carol Dicken" userId="eb9dab9ea3f21547" providerId="LiveId" clId="{4C73C66D-65BF-40B6-9C54-798B6EC31C0F}" dt="2025-06-04T14:00:18.262" v="814" actId="1076"/>
          <ac:spMkLst>
            <pc:docMk/>
            <pc:sldMk cId="4180432868" sldId="266"/>
            <ac:spMk id="3" creationId="{0412C56A-DE77-431A-BE3B-60205C62A435}"/>
          </ac:spMkLst>
        </pc:spChg>
        <pc:spChg chg="add mod">
          <ac:chgData name="Carol Dicken" userId="eb9dab9ea3f21547" providerId="LiveId" clId="{4C73C66D-65BF-40B6-9C54-798B6EC31C0F}" dt="2025-06-04T13:58:40.291" v="796" actId="1076"/>
          <ac:spMkLst>
            <pc:docMk/>
            <pc:sldMk cId="4180432868" sldId="266"/>
            <ac:spMk id="4" creationId="{A9236F90-53D0-00D3-E146-C32759605136}"/>
          </ac:spMkLst>
        </pc:spChg>
        <pc:spChg chg="mod">
          <ac:chgData name="Carol Dicken" userId="eb9dab9ea3f21547" providerId="LiveId" clId="{4C73C66D-65BF-40B6-9C54-798B6EC31C0F}" dt="2025-06-04T13:57:16.590" v="782" actId="1076"/>
          <ac:spMkLst>
            <pc:docMk/>
            <pc:sldMk cId="4180432868" sldId="266"/>
            <ac:spMk id="5" creationId="{A5312CCC-EFF4-44D7-A895-8536D2FB5403}"/>
          </ac:spMkLst>
        </pc:spChg>
        <pc:spChg chg="mod">
          <ac:chgData name="Carol Dicken" userId="eb9dab9ea3f21547" providerId="LiveId" clId="{4C73C66D-65BF-40B6-9C54-798B6EC31C0F}" dt="2025-06-04T13:58:03.332" v="790" actId="1076"/>
          <ac:spMkLst>
            <pc:docMk/>
            <pc:sldMk cId="4180432868" sldId="266"/>
            <ac:spMk id="7" creationId="{83EA9F7F-C15C-4D55-B898-8A6D9815C69D}"/>
          </ac:spMkLst>
        </pc:spChg>
        <pc:spChg chg="mod">
          <ac:chgData name="Carol Dicken" userId="eb9dab9ea3f21547" providerId="LiveId" clId="{4C73C66D-65BF-40B6-9C54-798B6EC31C0F}" dt="2025-06-04T13:55:41.644" v="765" actId="1076"/>
          <ac:spMkLst>
            <pc:docMk/>
            <pc:sldMk cId="4180432868" sldId="266"/>
            <ac:spMk id="8" creationId="{1D98C78C-E9B0-4819-A984-E74A9206DB1F}"/>
          </ac:spMkLst>
        </pc:spChg>
        <pc:spChg chg="mod">
          <ac:chgData name="Carol Dicken" userId="eb9dab9ea3f21547" providerId="LiveId" clId="{4C73C66D-65BF-40B6-9C54-798B6EC31C0F}" dt="2025-06-04T13:57:42.113" v="787" actId="1076"/>
          <ac:spMkLst>
            <pc:docMk/>
            <pc:sldMk cId="4180432868" sldId="266"/>
            <ac:spMk id="9" creationId="{1B61F657-9FBF-43AF-89EB-ED4C513BBD9B}"/>
          </ac:spMkLst>
        </pc:spChg>
        <pc:spChg chg="mod">
          <ac:chgData name="Carol Dicken" userId="eb9dab9ea3f21547" providerId="LiveId" clId="{4C73C66D-65BF-40B6-9C54-798B6EC31C0F}" dt="2025-06-04T13:57:12.286" v="781" actId="1076"/>
          <ac:spMkLst>
            <pc:docMk/>
            <pc:sldMk cId="4180432868" sldId="266"/>
            <ac:spMk id="10" creationId="{13298A6F-B32B-43A9-B333-AE60BC881910}"/>
          </ac:spMkLst>
        </pc:spChg>
        <pc:spChg chg="mod">
          <ac:chgData name="Carol Dicken" userId="eb9dab9ea3f21547" providerId="LiveId" clId="{4C73C66D-65BF-40B6-9C54-798B6EC31C0F}" dt="2025-06-04T13:59:33.672" v="807" actId="1076"/>
          <ac:spMkLst>
            <pc:docMk/>
            <pc:sldMk cId="4180432868" sldId="266"/>
            <ac:spMk id="11" creationId="{98D35FDC-3CED-4241-8C91-CE2CF2E74051}"/>
          </ac:spMkLst>
        </pc:spChg>
        <pc:spChg chg="mod">
          <ac:chgData name="Carol Dicken" userId="eb9dab9ea3f21547" providerId="LiveId" clId="{4C73C66D-65BF-40B6-9C54-798B6EC31C0F}" dt="2025-06-04T14:01:03.226" v="819" actId="1076"/>
          <ac:spMkLst>
            <pc:docMk/>
            <pc:sldMk cId="4180432868" sldId="266"/>
            <ac:spMk id="12" creationId="{FEF29631-122F-413C-A083-0B842610E5D3}"/>
          </ac:spMkLst>
        </pc:spChg>
        <pc:spChg chg="mod">
          <ac:chgData name="Carol Dicken" userId="eb9dab9ea3f21547" providerId="LiveId" clId="{4C73C66D-65BF-40B6-9C54-798B6EC31C0F}" dt="2025-06-04T13:43:22.249" v="637" actId="113"/>
          <ac:spMkLst>
            <pc:docMk/>
            <pc:sldMk cId="4180432868" sldId="266"/>
            <ac:spMk id="13" creationId="{507D6571-C92B-47CF-B87C-E292F7AA9156}"/>
          </ac:spMkLst>
        </pc:spChg>
        <pc:spChg chg="mod">
          <ac:chgData name="Carol Dicken" userId="eb9dab9ea3f21547" providerId="LiveId" clId="{4C73C66D-65BF-40B6-9C54-798B6EC31C0F}" dt="2025-06-04T13:59:47.307" v="809" actId="1076"/>
          <ac:spMkLst>
            <pc:docMk/>
            <pc:sldMk cId="4180432868" sldId="266"/>
            <ac:spMk id="14" creationId="{B5169058-8D58-456D-A4E1-F7DF392FDC36}"/>
          </ac:spMkLst>
        </pc:spChg>
        <pc:spChg chg="mod">
          <ac:chgData name="Carol Dicken" userId="eb9dab9ea3f21547" providerId="LiveId" clId="{4C73C66D-65BF-40B6-9C54-798B6EC31C0F}" dt="2025-06-04T13:56:11.031" v="771" actId="1076"/>
          <ac:spMkLst>
            <pc:docMk/>
            <pc:sldMk cId="4180432868" sldId="266"/>
            <ac:spMk id="15" creationId="{BFB4308C-9D19-43CC-9A91-D12EBCA28525}"/>
          </ac:spMkLst>
        </pc:spChg>
        <pc:spChg chg="mod">
          <ac:chgData name="Carol Dicken" userId="eb9dab9ea3f21547" providerId="LiveId" clId="{4C73C66D-65BF-40B6-9C54-798B6EC31C0F}" dt="2025-06-04T13:57:38.789" v="786" actId="1076"/>
          <ac:spMkLst>
            <pc:docMk/>
            <pc:sldMk cId="4180432868" sldId="266"/>
            <ac:spMk id="16" creationId="{7E496F83-5954-4F7C-B111-41E5EAC059FE}"/>
          </ac:spMkLst>
        </pc:spChg>
        <pc:spChg chg="mod">
          <ac:chgData name="Carol Dicken" userId="eb9dab9ea3f21547" providerId="LiveId" clId="{4C73C66D-65BF-40B6-9C54-798B6EC31C0F}" dt="2025-06-04T13:58:50.640" v="798" actId="1076"/>
          <ac:spMkLst>
            <pc:docMk/>
            <pc:sldMk cId="4180432868" sldId="266"/>
            <ac:spMk id="17" creationId="{9CC681B3-D79C-4F34-900F-E7626AA4E604}"/>
          </ac:spMkLst>
        </pc:spChg>
        <pc:spChg chg="mod">
          <ac:chgData name="Carol Dicken" userId="eb9dab9ea3f21547" providerId="LiveId" clId="{4C73C66D-65BF-40B6-9C54-798B6EC31C0F}" dt="2025-06-04T14:00:04.061" v="811" actId="1076"/>
          <ac:spMkLst>
            <pc:docMk/>
            <pc:sldMk cId="4180432868" sldId="266"/>
            <ac:spMk id="18" creationId="{36ED4DC4-1BC0-41AA-8B41-ACFB0AE0F9DB}"/>
          </ac:spMkLst>
        </pc:spChg>
        <pc:spChg chg="mod">
          <ac:chgData name="Carol Dicken" userId="eb9dab9ea3f21547" providerId="LiveId" clId="{4C73C66D-65BF-40B6-9C54-798B6EC31C0F}" dt="2025-06-04T13:56:59.699" v="780" actId="1076"/>
          <ac:spMkLst>
            <pc:docMk/>
            <pc:sldMk cId="4180432868" sldId="266"/>
            <ac:spMk id="19" creationId="{1E282A10-6989-4A80-9406-CDC077AF7421}"/>
          </ac:spMkLst>
        </pc:spChg>
        <pc:spChg chg="add mod">
          <ac:chgData name="Carol Dicken" userId="eb9dab9ea3f21547" providerId="LiveId" clId="{4C73C66D-65BF-40B6-9C54-798B6EC31C0F}" dt="2025-06-04T14:00:28.684" v="817" actId="1076"/>
          <ac:spMkLst>
            <pc:docMk/>
            <pc:sldMk cId="4180432868" sldId="266"/>
            <ac:spMk id="20" creationId="{4A9EACAE-610C-981E-B3F9-DAC1D0718A44}"/>
          </ac:spMkLst>
        </pc:spChg>
        <pc:spChg chg="add mod">
          <ac:chgData name="Carol Dicken" userId="eb9dab9ea3f21547" providerId="LiveId" clId="{4C73C66D-65BF-40B6-9C54-798B6EC31C0F}" dt="2025-06-04T13:58:48.470" v="797" actId="1076"/>
          <ac:spMkLst>
            <pc:docMk/>
            <pc:sldMk cId="4180432868" sldId="266"/>
            <ac:spMk id="21" creationId="{4DB48378-AF61-5114-6022-C10C022344ED}"/>
          </ac:spMkLst>
        </pc:spChg>
        <pc:spChg chg="mod">
          <ac:chgData name="Carol Dicken" userId="eb9dab9ea3f21547" providerId="LiveId" clId="{4C73C66D-65BF-40B6-9C54-798B6EC31C0F}" dt="2025-06-04T13:54:00.303" v="744" actId="1076"/>
          <ac:spMkLst>
            <pc:docMk/>
            <pc:sldMk cId="4180432868" sldId="266"/>
            <ac:spMk id="22" creationId="{F6D93CDF-99FC-4DF7-97E9-4B61A0DED2C6}"/>
          </ac:spMkLst>
        </pc:spChg>
        <pc:spChg chg="add mod">
          <ac:chgData name="Carol Dicken" userId="eb9dab9ea3f21547" providerId="LiveId" clId="{4C73C66D-65BF-40B6-9C54-798B6EC31C0F}" dt="2025-06-04T14:00:24.985" v="816" actId="1076"/>
          <ac:spMkLst>
            <pc:docMk/>
            <pc:sldMk cId="4180432868" sldId="266"/>
            <ac:spMk id="23" creationId="{E10FCD25-A706-0257-FBF5-8AA716CBB42D}"/>
          </ac:spMkLst>
        </pc:spChg>
        <pc:spChg chg="add mod">
          <ac:chgData name="Carol Dicken" userId="eb9dab9ea3f21547" providerId="LiveId" clId="{4C73C66D-65BF-40B6-9C54-798B6EC31C0F}" dt="2025-06-04T13:59:40.720" v="808" actId="1076"/>
          <ac:spMkLst>
            <pc:docMk/>
            <pc:sldMk cId="4180432868" sldId="266"/>
            <ac:spMk id="24" creationId="{7AD96CDA-39CC-7B11-B744-C2A5DDD995AF}"/>
          </ac:spMkLst>
        </pc:spChg>
        <pc:spChg chg="mod">
          <ac:chgData name="Carol Dicken" userId="eb9dab9ea3f21547" providerId="LiveId" clId="{4C73C66D-65BF-40B6-9C54-798B6EC31C0F}" dt="2025-06-04T14:00:11.014" v="812" actId="1076"/>
          <ac:spMkLst>
            <pc:docMk/>
            <pc:sldMk cId="4180432868" sldId="266"/>
            <ac:spMk id="28" creationId="{32D25BC5-2E16-45A9-B008-0C6C33904F6B}"/>
          </ac:spMkLst>
        </pc:spChg>
        <pc:spChg chg="mod">
          <ac:chgData name="Carol Dicken" userId="eb9dab9ea3f21547" providerId="LiveId" clId="{4C73C66D-65BF-40B6-9C54-798B6EC31C0F}" dt="2025-06-04T14:00:50.402" v="818" actId="113"/>
          <ac:spMkLst>
            <pc:docMk/>
            <pc:sldMk cId="4180432868" sldId="266"/>
            <ac:spMk id="35" creationId="{8B930825-63F9-4680-B32E-5DF9C3D20335}"/>
          </ac:spMkLst>
        </pc:spChg>
        <pc:spChg chg="mod">
          <ac:chgData name="Carol Dicken" userId="eb9dab9ea3f21547" providerId="LiveId" clId="{4C73C66D-65BF-40B6-9C54-798B6EC31C0F}" dt="2025-06-04T13:56:41.520" v="776" actId="1076"/>
          <ac:spMkLst>
            <pc:docMk/>
            <pc:sldMk cId="4180432868" sldId="266"/>
            <ac:spMk id="45" creationId="{7C0A8193-A86B-4F08-A7AF-BD3772029EF1}"/>
          </ac:spMkLst>
        </pc:spChg>
        <pc:spChg chg="mod">
          <ac:chgData name="Carol Dicken" userId="eb9dab9ea3f21547" providerId="LiveId" clId="{4C73C66D-65BF-40B6-9C54-798B6EC31C0F}" dt="2025-06-04T13:59:21.666" v="804" actId="1076"/>
          <ac:spMkLst>
            <pc:docMk/>
            <pc:sldMk cId="4180432868" sldId="266"/>
            <ac:spMk id="46" creationId="{B423BC46-7497-4898-AF15-042195515584}"/>
          </ac:spMkLst>
        </pc:spChg>
        <pc:spChg chg="mod">
          <ac:chgData name="Carol Dicken" userId="eb9dab9ea3f21547" providerId="LiveId" clId="{4C73C66D-65BF-40B6-9C54-798B6EC31C0F}" dt="2025-06-04T13:59:07.911" v="801" actId="1076"/>
          <ac:spMkLst>
            <pc:docMk/>
            <pc:sldMk cId="4180432868" sldId="266"/>
            <ac:spMk id="52" creationId="{E018C231-3E01-4F1B-B8AD-EDB8220CC991}"/>
          </ac:spMkLst>
        </pc:spChg>
        <pc:spChg chg="mod">
          <ac:chgData name="Carol Dicken" userId="eb9dab9ea3f21547" providerId="LiveId" clId="{4C73C66D-65BF-40B6-9C54-798B6EC31C0F}" dt="2025-06-04T14:00:20.658" v="815" actId="1076"/>
          <ac:spMkLst>
            <pc:docMk/>
            <pc:sldMk cId="4180432868" sldId="266"/>
            <ac:spMk id="53" creationId="{BFD681D0-580C-4381-BEE6-C7F9E8163F99}"/>
          </ac:spMkLst>
        </pc:spChg>
        <pc:spChg chg="mod">
          <ac:chgData name="Carol Dicken" userId="eb9dab9ea3f21547" providerId="LiveId" clId="{4C73C66D-65BF-40B6-9C54-798B6EC31C0F}" dt="2025-06-04T13:59:52.574" v="810" actId="1076"/>
          <ac:spMkLst>
            <pc:docMk/>
            <pc:sldMk cId="4180432868" sldId="266"/>
            <ac:spMk id="55" creationId="{15028B36-041C-4FAD-A1EA-9C16A7F07223}"/>
          </ac:spMkLst>
        </pc:spChg>
        <pc:spChg chg="mod">
          <ac:chgData name="Carol Dicken" userId="eb9dab9ea3f21547" providerId="LiveId" clId="{4C73C66D-65BF-40B6-9C54-798B6EC31C0F}" dt="2025-06-04T13:59:25.318" v="805" actId="1076"/>
          <ac:spMkLst>
            <pc:docMk/>
            <pc:sldMk cId="4180432868" sldId="266"/>
            <ac:spMk id="58" creationId="{E4F3449C-E0E6-4082-B8C8-17D4F1B13524}"/>
          </ac:spMkLst>
        </pc:spChg>
        <pc:spChg chg="mod">
          <ac:chgData name="Carol Dicken" userId="eb9dab9ea3f21547" providerId="LiveId" clId="{4C73C66D-65BF-40B6-9C54-798B6EC31C0F}" dt="2025-06-04T13:58:15.790" v="792" actId="1076"/>
          <ac:spMkLst>
            <pc:docMk/>
            <pc:sldMk cId="4180432868" sldId="266"/>
            <ac:spMk id="60" creationId="{86D72443-977F-456B-BB04-B93892F8F7A7}"/>
          </ac:spMkLst>
        </pc:spChg>
        <pc:spChg chg="mod">
          <ac:chgData name="Carol Dicken" userId="eb9dab9ea3f21547" providerId="LiveId" clId="{4C73C66D-65BF-40B6-9C54-798B6EC31C0F}" dt="2025-06-04T13:56:44.593" v="777" actId="1076"/>
          <ac:spMkLst>
            <pc:docMk/>
            <pc:sldMk cId="4180432868" sldId="266"/>
            <ac:spMk id="61" creationId="{DE6E4C45-9A74-44E7-96FE-357CFF3FF35E}"/>
          </ac:spMkLst>
        </pc:spChg>
        <pc:spChg chg="mod">
          <ac:chgData name="Carol Dicken" userId="eb9dab9ea3f21547" providerId="LiveId" clId="{4C73C66D-65BF-40B6-9C54-798B6EC31C0F}" dt="2025-06-04T13:59:27.588" v="806" actId="1076"/>
          <ac:spMkLst>
            <pc:docMk/>
            <pc:sldMk cId="4180432868" sldId="266"/>
            <ac:spMk id="62" creationId="{F27FE6FE-EB26-443E-8A39-D7503D6E4E38}"/>
          </ac:spMkLst>
        </pc:spChg>
      </pc:sldChg>
      <pc:sldChg chg="del">
        <pc:chgData name="Carol Dicken" userId="eb9dab9ea3f21547" providerId="LiveId" clId="{4C73C66D-65BF-40B6-9C54-798B6EC31C0F}" dt="2025-05-13T14:36:10.300" v="135" actId="2696"/>
        <pc:sldMkLst>
          <pc:docMk/>
          <pc:sldMk cId="4151694508" sldId="268"/>
        </pc:sldMkLst>
      </pc:sldChg>
      <pc:sldChg chg="del">
        <pc:chgData name="Carol Dicken" userId="eb9dab9ea3f21547" providerId="LiveId" clId="{4C73C66D-65BF-40B6-9C54-798B6EC31C0F}" dt="2025-05-13T14:36:30.554" v="139" actId="2696"/>
        <pc:sldMkLst>
          <pc:docMk/>
          <pc:sldMk cId="460935096" sldId="271"/>
        </pc:sldMkLst>
      </pc:sldChg>
      <pc:sldChg chg="del">
        <pc:chgData name="Carol Dicken" userId="eb9dab9ea3f21547" providerId="LiveId" clId="{4C73C66D-65BF-40B6-9C54-798B6EC31C0F}" dt="2025-05-13T14:37:09.812" v="145" actId="2696"/>
        <pc:sldMkLst>
          <pc:docMk/>
          <pc:sldMk cId="920173932" sldId="275"/>
        </pc:sldMkLst>
      </pc:sldChg>
      <pc:sldChg chg="del">
        <pc:chgData name="Carol Dicken" userId="eb9dab9ea3f21547" providerId="LiveId" clId="{4C73C66D-65BF-40B6-9C54-798B6EC31C0F}" dt="2025-05-13T14:37:30.390" v="146" actId="2696"/>
        <pc:sldMkLst>
          <pc:docMk/>
          <pc:sldMk cId="2436493926" sldId="276"/>
        </pc:sldMkLst>
      </pc:sldChg>
      <pc:sldChg chg="del">
        <pc:chgData name="Carol Dicken" userId="eb9dab9ea3f21547" providerId="LiveId" clId="{4C73C66D-65BF-40B6-9C54-798B6EC31C0F}" dt="2025-05-13T14:36:47.254" v="142" actId="2696"/>
        <pc:sldMkLst>
          <pc:docMk/>
          <pc:sldMk cId="3477453048" sldId="282"/>
        </pc:sldMkLst>
      </pc:sldChg>
      <pc:sldChg chg="del">
        <pc:chgData name="Carol Dicken" userId="eb9dab9ea3f21547" providerId="LiveId" clId="{4C73C66D-65BF-40B6-9C54-798B6EC31C0F}" dt="2025-05-13T14:35:56.650" v="133" actId="2696"/>
        <pc:sldMkLst>
          <pc:docMk/>
          <pc:sldMk cId="2216454182" sldId="285"/>
        </pc:sldMkLst>
      </pc:sldChg>
      <pc:sldChg chg="del">
        <pc:chgData name="Carol Dicken" userId="eb9dab9ea3f21547" providerId="LiveId" clId="{4C73C66D-65BF-40B6-9C54-798B6EC31C0F}" dt="2025-05-13T14:36:35.458" v="140" actId="2696"/>
        <pc:sldMkLst>
          <pc:docMk/>
          <pc:sldMk cId="2952220199" sldId="288"/>
        </pc:sldMkLst>
      </pc:sldChg>
      <pc:sldChg chg="del">
        <pc:chgData name="Carol Dicken" userId="eb9dab9ea3f21547" providerId="LiveId" clId="{4C73C66D-65BF-40B6-9C54-798B6EC31C0F}" dt="2025-05-13T14:36:56.036" v="143" actId="2696"/>
        <pc:sldMkLst>
          <pc:docMk/>
          <pc:sldMk cId="1642670190" sldId="290"/>
        </pc:sldMkLst>
      </pc:sldChg>
      <pc:sldChg chg="modSp mod setBg">
        <pc:chgData name="Carol Dicken" userId="eb9dab9ea3f21547" providerId="LiveId" clId="{4C73C66D-65BF-40B6-9C54-798B6EC31C0F}" dt="2025-06-04T14:34:29.359" v="975" actId="20577"/>
        <pc:sldMkLst>
          <pc:docMk/>
          <pc:sldMk cId="2634411393" sldId="293"/>
        </pc:sldMkLst>
        <pc:spChg chg="mod">
          <ac:chgData name="Carol Dicken" userId="eb9dab9ea3f21547" providerId="LiveId" clId="{4C73C66D-65BF-40B6-9C54-798B6EC31C0F}" dt="2025-06-04T14:34:10.923" v="951" actId="20577"/>
          <ac:spMkLst>
            <pc:docMk/>
            <pc:sldMk cId="2634411393" sldId="293"/>
            <ac:spMk id="44" creationId="{61DE0949-C611-4117-B02A-4967EA7F75CB}"/>
          </ac:spMkLst>
        </pc:spChg>
        <pc:spChg chg="mod">
          <ac:chgData name="Carol Dicken" userId="eb9dab9ea3f21547" providerId="LiveId" clId="{4C73C66D-65BF-40B6-9C54-798B6EC31C0F}" dt="2025-06-04T14:34:29.359" v="975" actId="20577"/>
          <ac:spMkLst>
            <pc:docMk/>
            <pc:sldMk cId="2634411393" sldId="293"/>
            <ac:spMk id="45" creationId="{6F1B995D-1532-48CE-A2C5-425EE1771DD6}"/>
          </ac:spMkLst>
        </pc:spChg>
        <pc:picChg chg="mod">
          <ac:chgData name="Carol Dicken" userId="eb9dab9ea3f21547" providerId="LiveId" clId="{4C73C66D-65BF-40B6-9C54-798B6EC31C0F}" dt="2025-06-04T14:01:39.250" v="823" actId="14100"/>
          <ac:picMkLst>
            <pc:docMk/>
            <pc:sldMk cId="2634411393" sldId="293"/>
            <ac:picMk id="40" creationId="{FE402C4A-2D7B-4F41-8218-B8594E105715}"/>
          </ac:picMkLst>
        </pc:picChg>
      </pc:sldChg>
      <pc:sldChg chg="del">
        <pc:chgData name="Carol Dicken" userId="eb9dab9ea3f21547" providerId="LiveId" clId="{4C73C66D-65BF-40B6-9C54-798B6EC31C0F}" dt="2025-05-13T14:37:02.377" v="144" actId="2696"/>
        <pc:sldMkLst>
          <pc:docMk/>
          <pc:sldMk cId="2563693612" sldId="299"/>
        </pc:sldMkLst>
      </pc:sldChg>
      <pc:sldChg chg="modSp mod setBg">
        <pc:chgData name="Carol Dicken" userId="eb9dab9ea3f21547" providerId="LiveId" clId="{4C73C66D-65BF-40B6-9C54-798B6EC31C0F}" dt="2025-06-04T13:21:46.026" v="475" actId="27636"/>
        <pc:sldMkLst>
          <pc:docMk/>
          <pc:sldMk cId="1463392540" sldId="300"/>
        </pc:sldMkLst>
        <pc:spChg chg="mod">
          <ac:chgData name="Carol Dicken" userId="eb9dab9ea3f21547" providerId="LiveId" clId="{4C73C66D-65BF-40B6-9C54-798B6EC31C0F}" dt="2025-06-04T13:12:38.980" v="295" actId="14100"/>
          <ac:spMkLst>
            <pc:docMk/>
            <pc:sldMk cId="1463392540" sldId="300"/>
            <ac:spMk id="2" creationId="{6719F29B-F233-48AF-8261-F33A4E079E3E}"/>
          </ac:spMkLst>
        </pc:spChg>
        <pc:spChg chg="mod">
          <ac:chgData name="Carol Dicken" userId="eb9dab9ea3f21547" providerId="LiveId" clId="{4C73C66D-65BF-40B6-9C54-798B6EC31C0F}" dt="2025-06-04T13:21:46.026" v="475" actId="27636"/>
          <ac:spMkLst>
            <pc:docMk/>
            <pc:sldMk cId="1463392540" sldId="300"/>
            <ac:spMk id="3" creationId="{35E3EA69-4E0E-41BD-8095-A124225A2647}"/>
          </ac:spMkLst>
        </pc:spChg>
        <pc:picChg chg="mod">
          <ac:chgData name="Carol Dicken" userId="eb9dab9ea3f21547" providerId="LiveId" clId="{4C73C66D-65BF-40B6-9C54-798B6EC31C0F}" dt="2025-06-04T13:12:51.656" v="296" actId="1076"/>
          <ac:picMkLst>
            <pc:docMk/>
            <pc:sldMk cId="1463392540" sldId="300"/>
            <ac:picMk id="10" creationId="{950F1AD8-D083-461E-A758-E3AA785CE794}"/>
          </ac:picMkLst>
        </pc:picChg>
      </pc:sldChg>
      <pc:sldChg chg="modSp mod">
        <pc:chgData name="Carol Dicken" userId="eb9dab9ea3f21547" providerId="LiveId" clId="{4C73C66D-65BF-40B6-9C54-798B6EC31C0F}" dt="2025-05-13T14:35:45.932" v="132" actId="20577"/>
        <pc:sldMkLst>
          <pc:docMk/>
          <pc:sldMk cId="2393761637" sldId="305"/>
        </pc:sldMkLst>
        <pc:spChg chg="mod">
          <ac:chgData name="Carol Dicken" userId="eb9dab9ea3f21547" providerId="LiveId" clId="{4C73C66D-65BF-40B6-9C54-798B6EC31C0F}" dt="2025-05-13T14:35:45.932" v="132" actId="20577"/>
          <ac:spMkLst>
            <pc:docMk/>
            <pc:sldMk cId="2393761637" sldId="305"/>
            <ac:spMk id="22" creationId="{719C4229-5B22-4A67-9422-76E6BAAD74D3}"/>
          </ac:spMkLst>
        </pc:spChg>
      </pc:sldChg>
      <pc:sldChg chg="del">
        <pc:chgData name="Carol Dicken" userId="eb9dab9ea3f21547" providerId="LiveId" clId="{4C73C66D-65BF-40B6-9C54-798B6EC31C0F}" dt="2025-05-13T14:36:24.065" v="138" actId="2696"/>
        <pc:sldMkLst>
          <pc:docMk/>
          <pc:sldMk cId="3414231729" sldId="307"/>
        </pc:sldMkLst>
      </pc:sldChg>
      <pc:sldChg chg="addSp delSp modSp del mod setBg">
        <pc:chgData name="Carol Dicken" userId="eb9dab9ea3f21547" providerId="LiveId" clId="{4C73C66D-65BF-40B6-9C54-798B6EC31C0F}" dt="2025-06-04T09:02:38.987" v="160" actId="2696"/>
        <pc:sldMkLst>
          <pc:docMk/>
          <pc:sldMk cId="2104782919" sldId="308"/>
        </pc:sldMkLst>
      </pc:sldChg>
      <pc:sldChg chg="del">
        <pc:chgData name="Carol Dicken" userId="eb9dab9ea3f21547" providerId="LiveId" clId="{4C73C66D-65BF-40B6-9C54-798B6EC31C0F}" dt="2025-05-13T14:34:41.109" v="87" actId="2696"/>
        <pc:sldMkLst>
          <pc:docMk/>
          <pc:sldMk cId="3070187534" sldId="309"/>
        </pc:sldMkLst>
      </pc:sldChg>
      <pc:sldChg chg="del">
        <pc:chgData name="Carol Dicken" userId="eb9dab9ea3f21547" providerId="LiveId" clId="{4C73C66D-65BF-40B6-9C54-798B6EC31C0F}" dt="2025-05-13T14:34:57.108" v="88" actId="2696"/>
        <pc:sldMkLst>
          <pc:docMk/>
          <pc:sldMk cId="3751144348" sldId="310"/>
        </pc:sldMkLst>
      </pc:sldChg>
      <pc:sldChg chg="del">
        <pc:chgData name="Carol Dicken" userId="eb9dab9ea3f21547" providerId="LiveId" clId="{4C73C66D-65BF-40B6-9C54-798B6EC31C0F}" dt="2025-05-13T14:36:04.454" v="134" actId="2696"/>
        <pc:sldMkLst>
          <pc:docMk/>
          <pc:sldMk cId="738410202" sldId="311"/>
        </pc:sldMkLst>
      </pc:sldChg>
      <pc:sldChg chg="del">
        <pc:chgData name="Carol Dicken" userId="eb9dab9ea3f21547" providerId="LiveId" clId="{4C73C66D-65BF-40B6-9C54-798B6EC31C0F}" dt="2025-05-13T14:36:15.448" v="136" actId="2696"/>
        <pc:sldMkLst>
          <pc:docMk/>
          <pc:sldMk cId="3011191872" sldId="312"/>
        </pc:sldMkLst>
      </pc:sldChg>
      <pc:sldChg chg="del">
        <pc:chgData name="Carol Dicken" userId="eb9dab9ea3f21547" providerId="LiveId" clId="{4C73C66D-65BF-40B6-9C54-798B6EC31C0F}" dt="2025-05-13T14:36:19.522" v="137" actId="2696"/>
        <pc:sldMkLst>
          <pc:docMk/>
          <pc:sldMk cId="3118071827" sldId="313"/>
        </pc:sldMkLst>
      </pc:sldChg>
      <pc:sldChg chg="modSp add ord setBg">
        <pc:chgData name="Carol Dicken" userId="eb9dab9ea3f21547" providerId="LiveId" clId="{4C73C66D-65BF-40B6-9C54-798B6EC31C0F}" dt="2025-06-04T09:07:51.032" v="232" actId="20577"/>
        <pc:sldMkLst>
          <pc:docMk/>
          <pc:sldMk cId="523263949" sldId="323"/>
        </pc:sldMkLst>
        <pc:graphicFrameChg chg="mod">
          <ac:chgData name="Carol Dicken" userId="eb9dab9ea3f21547" providerId="LiveId" clId="{4C73C66D-65BF-40B6-9C54-798B6EC31C0F}" dt="2025-06-04T09:07:51.032" v="232" actId="20577"/>
          <ac:graphicFrameMkLst>
            <pc:docMk/>
            <pc:sldMk cId="523263949" sldId="323"/>
            <ac:graphicFrameMk id="5" creationId="{55A2F5BE-FA18-F3F2-9325-D0DFA911FB0A}"/>
          </ac:graphicFrameMkLst>
        </pc:graphicFrameChg>
      </pc:sldChg>
      <pc:sldChg chg="modSp new del mod">
        <pc:chgData name="Carol Dicken" userId="eb9dab9ea3f21547" providerId="LiveId" clId="{4C73C66D-65BF-40B6-9C54-798B6EC31C0F}" dt="2025-06-04T13:22:05.644" v="476" actId="2696"/>
        <pc:sldMkLst>
          <pc:docMk/>
          <pc:sldMk cId="175349444" sldId="324"/>
        </pc:sldMkLst>
        <pc:spChg chg="mod">
          <ac:chgData name="Carol Dicken" userId="eb9dab9ea3f21547" providerId="LiveId" clId="{4C73C66D-65BF-40B6-9C54-798B6EC31C0F}" dt="2025-06-04T13:10:33.204" v="292" actId="27636"/>
          <ac:spMkLst>
            <pc:docMk/>
            <pc:sldMk cId="175349444" sldId="324"/>
            <ac:spMk id="2" creationId="{16C6A031-61A3-F8C4-61A9-48860D19DBC0}"/>
          </ac:spMkLst>
        </pc:spChg>
      </pc:sldChg>
      <pc:sldChg chg="modSp new mod">
        <pc:chgData name="Carol Dicken" userId="eb9dab9ea3f21547" providerId="LiveId" clId="{4C73C66D-65BF-40B6-9C54-798B6EC31C0F}" dt="2025-06-04T14:35:50.118" v="1037" actId="20577"/>
        <pc:sldMkLst>
          <pc:docMk/>
          <pc:sldMk cId="3334369772" sldId="324"/>
        </pc:sldMkLst>
        <pc:spChg chg="mod">
          <ac:chgData name="Carol Dicken" userId="eb9dab9ea3f21547" providerId="LiveId" clId="{4C73C66D-65BF-40B6-9C54-798B6EC31C0F}" dt="2025-06-04T14:33:13.673" v="944" actId="27636"/>
          <ac:spMkLst>
            <pc:docMk/>
            <pc:sldMk cId="3334369772" sldId="324"/>
            <ac:spMk id="2" creationId="{C0FFD652-39A1-A6DC-9D9D-2A7A2B49006F}"/>
          </ac:spMkLst>
        </pc:spChg>
        <pc:spChg chg="mod">
          <ac:chgData name="Carol Dicken" userId="eb9dab9ea3f21547" providerId="LiveId" clId="{4C73C66D-65BF-40B6-9C54-798B6EC31C0F}" dt="2025-06-04T14:08:58.095" v="834" actId="20577"/>
          <ac:spMkLst>
            <pc:docMk/>
            <pc:sldMk cId="3334369772" sldId="324"/>
            <ac:spMk id="3" creationId="{DD95F694-B365-DF20-ECED-1FAD7E1AFCA5}"/>
          </ac:spMkLst>
        </pc:spChg>
        <pc:spChg chg="mod">
          <ac:chgData name="Carol Dicken" userId="eb9dab9ea3f21547" providerId="LiveId" clId="{4C73C66D-65BF-40B6-9C54-798B6EC31C0F}" dt="2025-06-04T14:35:30.309" v="1013" actId="20577"/>
          <ac:spMkLst>
            <pc:docMk/>
            <pc:sldMk cId="3334369772" sldId="324"/>
            <ac:spMk id="4" creationId="{51CA16BA-67F5-8424-D720-C9B26E094BCE}"/>
          </ac:spMkLst>
        </pc:spChg>
        <pc:spChg chg="mod">
          <ac:chgData name="Carol Dicken" userId="eb9dab9ea3f21547" providerId="LiveId" clId="{4C73C66D-65BF-40B6-9C54-798B6EC31C0F}" dt="2025-06-04T14:35:50.118" v="1037" actId="20577"/>
          <ac:spMkLst>
            <pc:docMk/>
            <pc:sldMk cId="3334369772" sldId="324"/>
            <ac:spMk id="5" creationId="{A21058E0-2014-B9A7-B9CA-FBECED6017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1FA2D-F84F-40D3-85D6-C2028168F5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A1CCA2D-F488-4FEC-A16C-3F5ED1881370}">
      <dgm:prSet phldrT="[Text]"/>
      <dgm:spPr>
        <a:xfrm>
          <a:off x="185916" y="484632"/>
          <a:ext cx="1645920" cy="6461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Existing Knowledge</a:t>
          </a:r>
        </a:p>
      </dgm:t>
    </dgm:pt>
    <dgm:pt modelId="{EF79BEBB-0513-4EB1-9F3F-37677A5F42AB}" type="parTrans" cxnId="{4FD285A3-A61A-439B-BE70-BA12BB642EB3}">
      <dgm:prSet/>
      <dgm:spPr/>
      <dgm:t>
        <a:bodyPr/>
        <a:lstStyle/>
        <a:p>
          <a:endParaRPr lang="en-GB"/>
        </a:p>
      </dgm:t>
    </dgm:pt>
    <dgm:pt modelId="{A3908C84-30DF-43C9-B11E-C4431E77B789}" type="sibTrans" cxnId="{4FD285A3-A61A-439B-BE70-BA12BB642EB3}">
      <dgm:prSet/>
      <dgm:spPr/>
      <dgm:t>
        <a:bodyPr/>
        <a:lstStyle/>
        <a:p>
          <a:endParaRPr lang="en-GB"/>
        </a:p>
      </dgm:t>
    </dgm:pt>
    <dgm:pt modelId="{BA8A8009-28DD-4B68-AD74-2D38995BACC1}">
      <dgm:prSet phldrT="[Text]"/>
      <dgm:spPr>
        <a:xfrm>
          <a:off x="1920240" y="484632"/>
          <a:ext cx="1645920" cy="6461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Interactions</a:t>
          </a:r>
        </a:p>
      </dgm:t>
    </dgm:pt>
    <dgm:pt modelId="{4EC4E22A-C2CF-4850-BB31-867DA7AF40F5}" type="parTrans" cxnId="{EAB4F224-3113-40C1-81BC-AE5077A4F4C4}">
      <dgm:prSet/>
      <dgm:spPr/>
      <dgm:t>
        <a:bodyPr/>
        <a:lstStyle/>
        <a:p>
          <a:endParaRPr lang="en-GB"/>
        </a:p>
      </dgm:t>
    </dgm:pt>
    <dgm:pt modelId="{A15E6173-DBEF-4D90-BA56-D3A50419C30D}" type="sibTrans" cxnId="{EAB4F224-3113-40C1-81BC-AE5077A4F4C4}">
      <dgm:prSet/>
      <dgm:spPr/>
      <dgm:t>
        <a:bodyPr/>
        <a:lstStyle/>
        <a:p>
          <a:endParaRPr lang="en-GB"/>
        </a:p>
      </dgm:t>
    </dgm:pt>
    <dgm:pt modelId="{28B0B33A-122E-4385-910D-E12B9044C8B1}">
      <dgm:prSet phldrT="[Text]"/>
      <dgm:spPr>
        <a:xfrm>
          <a:off x="3654563" y="484632"/>
          <a:ext cx="1645920" cy="6461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Confirmation or Challenge to Existing Knowledge</a:t>
          </a:r>
        </a:p>
      </dgm:t>
    </dgm:pt>
    <dgm:pt modelId="{0A4B816E-5DB4-488A-B4D8-10797E20BE26}" type="parTrans" cxnId="{77D208C0-AF91-48BA-9F6D-9333D0A5B6AB}">
      <dgm:prSet/>
      <dgm:spPr/>
      <dgm:t>
        <a:bodyPr/>
        <a:lstStyle/>
        <a:p>
          <a:endParaRPr lang="en-GB"/>
        </a:p>
      </dgm:t>
    </dgm:pt>
    <dgm:pt modelId="{4140E74E-652E-4765-B61D-F968D338F57B}" type="sibTrans" cxnId="{77D208C0-AF91-48BA-9F6D-9333D0A5B6AB}">
      <dgm:prSet/>
      <dgm:spPr/>
      <dgm:t>
        <a:bodyPr/>
        <a:lstStyle/>
        <a:p>
          <a:endParaRPr lang="en-GB"/>
        </a:p>
      </dgm:t>
    </dgm:pt>
    <dgm:pt modelId="{41002CFE-E061-4CBA-8E1D-5E0F7F36DED5}" type="pres">
      <dgm:prSet presAssocID="{B0D1FA2D-F84F-40D3-85D6-C2028168F50A}" presName="CompostProcess" presStyleCnt="0">
        <dgm:presLayoutVars>
          <dgm:dir/>
          <dgm:resizeHandles val="exact"/>
        </dgm:presLayoutVars>
      </dgm:prSet>
      <dgm:spPr/>
    </dgm:pt>
    <dgm:pt modelId="{DD4AA0DF-B762-480C-B910-C02A24CC1ACE}" type="pres">
      <dgm:prSet presAssocID="{B0D1FA2D-F84F-40D3-85D6-C2028168F50A}" presName="arrow" presStyleLbl="bgShp" presStyleIdx="0" presStyleCnt="1" custScaleX="117647"/>
      <dgm:spPr>
        <a:xfrm>
          <a:off x="411479" y="0"/>
          <a:ext cx="4663440" cy="1615440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17DFE46-222A-4501-814C-653F66437CAB}" type="pres">
      <dgm:prSet presAssocID="{B0D1FA2D-F84F-40D3-85D6-C2028168F50A}" presName="linearProcess" presStyleCnt="0"/>
      <dgm:spPr/>
    </dgm:pt>
    <dgm:pt modelId="{50E2BEE8-49AE-4B53-9476-3E270D71937D}" type="pres">
      <dgm:prSet presAssocID="{4A1CCA2D-F488-4FEC-A16C-3F5ED1881370}" presName="textNode" presStyleLbl="node1" presStyleIdx="0" presStyleCnt="3">
        <dgm:presLayoutVars>
          <dgm:bulletEnabled val="1"/>
        </dgm:presLayoutVars>
      </dgm:prSet>
      <dgm:spPr/>
    </dgm:pt>
    <dgm:pt modelId="{6FD41C02-B904-4E6F-AC2E-4CE575AF20C7}" type="pres">
      <dgm:prSet presAssocID="{A3908C84-30DF-43C9-B11E-C4431E77B789}" presName="sibTrans" presStyleCnt="0"/>
      <dgm:spPr/>
    </dgm:pt>
    <dgm:pt modelId="{CD86EA71-FAA9-4DE1-8BF9-21F01E8B6F2A}" type="pres">
      <dgm:prSet presAssocID="{BA8A8009-28DD-4B68-AD74-2D38995BACC1}" presName="textNode" presStyleLbl="node1" presStyleIdx="1" presStyleCnt="3">
        <dgm:presLayoutVars>
          <dgm:bulletEnabled val="1"/>
        </dgm:presLayoutVars>
      </dgm:prSet>
      <dgm:spPr/>
    </dgm:pt>
    <dgm:pt modelId="{FECCF085-822F-49CA-B471-42CCAF95A959}" type="pres">
      <dgm:prSet presAssocID="{A15E6173-DBEF-4D90-BA56-D3A50419C30D}" presName="sibTrans" presStyleCnt="0"/>
      <dgm:spPr/>
    </dgm:pt>
    <dgm:pt modelId="{D9D82135-F402-4C3C-A58F-A9C5FE9B9AD0}" type="pres">
      <dgm:prSet presAssocID="{28B0B33A-122E-4385-910D-E12B9044C8B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BA37716-10D8-4A5C-8B7C-50C74CF3FAD8}" type="presOf" srcId="{4A1CCA2D-F488-4FEC-A16C-3F5ED1881370}" destId="{50E2BEE8-49AE-4B53-9476-3E270D71937D}" srcOrd="0" destOrd="0" presId="urn:microsoft.com/office/officeart/2005/8/layout/hProcess9"/>
    <dgm:cxn modelId="{2913711D-6019-4197-A969-C418B8B30943}" type="presOf" srcId="{B0D1FA2D-F84F-40D3-85D6-C2028168F50A}" destId="{41002CFE-E061-4CBA-8E1D-5E0F7F36DED5}" srcOrd="0" destOrd="0" presId="urn:microsoft.com/office/officeart/2005/8/layout/hProcess9"/>
    <dgm:cxn modelId="{EAB4F224-3113-40C1-81BC-AE5077A4F4C4}" srcId="{B0D1FA2D-F84F-40D3-85D6-C2028168F50A}" destId="{BA8A8009-28DD-4B68-AD74-2D38995BACC1}" srcOrd="1" destOrd="0" parTransId="{4EC4E22A-C2CF-4850-BB31-867DA7AF40F5}" sibTransId="{A15E6173-DBEF-4D90-BA56-D3A50419C30D}"/>
    <dgm:cxn modelId="{695D1660-BDC0-42F9-848E-16ED16B2A725}" type="presOf" srcId="{BA8A8009-28DD-4B68-AD74-2D38995BACC1}" destId="{CD86EA71-FAA9-4DE1-8BF9-21F01E8B6F2A}" srcOrd="0" destOrd="0" presId="urn:microsoft.com/office/officeart/2005/8/layout/hProcess9"/>
    <dgm:cxn modelId="{0503F252-ADA6-42E2-84D3-16055CA17281}" type="presOf" srcId="{28B0B33A-122E-4385-910D-E12B9044C8B1}" destId="{D9D82135-F402-4C3C-A58F-A9C5FE9B9AD0}" srcOrd="0" destOrd="0" presId="urn:microsoft.com/office/officeart/2005/8/layout/hProcess9"/>
    <dgm:cxn modelId="{4FD285A3-A61A-439B-BE70-BA12BB642EB3}" srcId="{B0D1FA2D-F84F-40D3-85D6-C2028168F50A}" destId="{4A1CCA2D-F488-4FEC-A16C-3F5ED1881370}" srcOrd="0" destOrd="0" parTransId="{EF79BEBB-0513-4EB1-9F3F-37677A5F42AB}" sibTransId="{A3908C84-30DF-43C9-B11E-C4431E77B789}"/>
    <dgm:cxn modelId="{77D208C0-AF91-48BA-9F6D-9333D0A5B6AB}" srcId="{B0D1FA2D-F84F-40D3-85D6-C2028168F50A}" destId="{28B0B33A-122E-4385-910D-E12B9044C8B1}" srcOrd="2" destOrd="0" parTransId="{0A4B816E-5DB4-488A-B4D8-10797E20BE26}" sibTransId="{4140E74E-652E-4765-B61D-F968D338F57B}"/>
    <dgm:cxn modelId="{3667B904-8D4E-47AE-938E-E24189BCAA2F}" type="presParOf" srcId="{41002CFE-E061-4CBA-8E1D-5E0F7F36DED5}" destId="{DD4AA0DF-B762-480C-B910-C02A24CC1ACE}" srcOrd="0" destOrd="0" presId="urn:microsoft.com/office/officeart/2005/8/layout/hProcess9"/>
    <dgm:cxn modelId="{57DFE8DD-F34B-4970-B3AE-0E7EC3861D11}" type="presParOf" srcId="{41002CFE-E061-4CBA-8E1D-5E0F7F36DED5}" destId="{917DFE46-222A-4501-814C-653F66437CAB}" srcOrd="1" destOrd="0" presId="urn:microsoft.com/office/officeart/2005/8/layout/hProcess9"/>
    <dgm:cxn modelId="{E7E077F7-E573-4667-BB08-A149DFF7AF11}" type="presParOf" srcId="{917DFE46-222A-4501-814C-653F66437CAB}" destId="{50E2BEE8-49AE-4B53-9476-3E270D71937D}" srcOrd="0" destOrd="0" presId="urn:microsoft.com/office/officeart/2005/8/layout/hProcess9"/>
    <dgm:cxn modelId="{83E2E6C2-4FFE-42EA-879A-31411F717D9A}" type="presParOf" srcId="{917DFE46-222A-4501-814C-653F66437CAB}" destId="{6FD41C02-B904-4E6F-AC2E-4CE575AF20C7}" srcOrd="1" destOrd="0" presId="urn:microsoft.com/office/officeart/2005/8/layout/hProcess9"/>
    <dgm:cxn modelId="{BA0ECA9C-70FB-425C-BC20-4EED8A73DF42}" type="presParOf" srcId="{917DFE46-222A-4501-814C-653F66437CAB}" destId="{CD86EA71-FAA9-4DE1-8BF9-21F01E8B6F2A}" srcOrd="2" destOrd="0" presId="urn:microsoft.com/office/officeart/2005/8/layout/hProcess9"/>
    <dgm:cxn modelId="{61551D8D-9C71-4ACD-91F7-7D887B1730C6}" type="presParOf" srcId="{917DFE46-222A-4501-814C-653F66437CAB}" destId="{FECCF085-822F-49CA-B471-42CCAF95A959}" srcOrd="3" destOrd="0" presId="urn:microsoft.com/office/officeart/2005/8/layout/hProcess9"/>
    <dgm:cxn modelId="{DE74BA9D-810E-42CE-9F42-F05B6F172BE0}" type="presParOf" srcId="{917DFE46-222A-4501-814C-653F66437CAB}" destId="{D9D82135-F402-4C3C-A58F-A9C5FE9B9A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39884-BE5B-4BBD-8401-BF384FAA93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E9485D9-2C7D-46F4-BB2F-90AFEB9DA268}">
      <dgm:prSet phldrT="[Text]" custT="1"/>
      <dgm:spPr>
        <a:xfrm>
          <a:off x="5893" y="889254"/>
          <a:ext cx="1765935" cy="118567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u="sng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Existing Knowledge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Provide information about people within the team and frequent visitors/contacts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Discuss what the student already knows about these roles 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Ensure team awareness of the student and their need to understand roles &amp; observe how the team collaborates internally and externally. 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Highlight relevance to the professional standards 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 mindful of  your own views of other professions </a:t>
          </a:r>
        </a:p>
      </dgm:t>
    </dgm:pt>
    <dgm:pt modelId="{18119BFF-0FBE-4373-AE83-F7C6963615DB}" type="parTrans" cxnId="{984CE3B7-5A3E-439D-ADDA-A239BACBF0A4}">
      <dgm:prSet/>
      <dgm:spPr/>
      <dgm:t>
        <a:bodyPr/>
        <a:lstStyle/>
        <a:p>
          <a:endParaRPr lang="en-GB"/>
        </a:p>
      </dgm:t>
    </dgm:pt>
    <dgm:pt modelId="{3D15EC73-7C6F-4A03-A852-2DC4BC256EA1}" type="sibTrans" cxnId="{984CE3B7-5A3E-439D-ADDA-A239BACBF0A4}">
      <dgm:prSet/>
      <dgm:spPr/>
      <dgm:t>
        <a:bodyPr/>
        <a:lstStyle/>
        <a:p>
          <a:endParaRPr lang="en-GB"/>
        </a:p>
      </dgm:t>
    </dgm:pt>
    <dgm:pt modelId="{7DBBAA56-F84D-48B4-8F04-E1289C79C91E}">
      <dgm:prSet phldrT="[Text]" custT="1"/>
      <dgm:spPr>
        <a:xfrm>
          <a:off x="3714571" y="889254"/>
          <a:ext cx="1765935" cy="118567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u="sng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Challenge/Confirmation of Learning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Provide opportunities for the student to talk about the interaction experienced. 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Encourage the student to recognise good and poor  practice &amp; think about the impact for collaboration between professions.  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Encourage written reflection and links to professional standards</a:t>
          </a:r>
        </a:p>
      </dgm:t>
    </dgm:pt>
    <dgm:pt modelId="{3BC4F04F-F068-4FB9-A30C-BBA57F257753}" type="parTrans" cxnId="{A0217DF4-B45C-4B25-983C-37942A5A24E9}">
      <dgm:prSet/>
      <dgm:spPr/>
      <dgm:t>
        <a:bodyPr/>
        <a:lstStyle/>
        <a:p>
          <a:endParaRPr lang="en-GB"/>
        </a:p>
      </dgm:t>
    </dgm:pt>
    <dgm:pt modelId="{B9B7F387-9B40-4383-9775-70FF3940393F}" type="sibTrans" cxnId="{A0217DF4-B45C-4B25-983C-37942A5A24E9}">
      <dgm:prSet/>
      <dgm:spPr/>
      <dgm:t>
        <a:bodyPr/>
        <a:lstStyle/>
        <a:p>
          <a:endParaRPr lang="en-GB"/>
        </a:p>
      </dgm:t>
    </dgm:pt>
    <dgm:pt modelId="{3DEBB2CD-238C-4B8D-AC74-934B221D3F19}">
      <dgm:prSet phldrT="[Text]" custT="1"/>
      <dgm:spPr>
        <a:xfrm>
          <a:off x="1860232" y="889254"/>
          <a:ext cx="1765935" cy="118567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u="sng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Interaction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Organise meetings for the student with key people in other roles/signpost the student to the people and agencies they need to  meet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Facilitate student attendance at multi-disciplinary meetings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Enable the student to interact with other professions’ students in the locality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Facilitate and be aware of student's informal contact with others</a:t>
          </a:r>
        </a:p>
      </dgm:t>
    </dgm:pt>
    <dgm:pt modelId="{BE9A4A2F-43CA-4AC6-8BC3-7C6E4B2444E0}" type="sibTrans" cxnId="{B42AF0D3-8153-4951-8534-B0ED7AB4261B}">
      <dgm:prSet/>
      <dgm:spPr/>
      <dgm:t>
        <a:bodyPr/>
        <a:lstStyle/>
        <a:p>
          <a:endParaRPr lang="en-GB"/>
        </a:p>
      </dgm:t>
    </dgm:pt>
    <dgm:pt modelId="{EF93C0C7-DA6E-4D96-9498-0D45A149D7D8}" type="parTrans" cxnId="{B42AF0D3-8153-4951-8534-B0ED7AB4261B}">
      <dgm:prSet/>
      <dgm:spPr/>
      <dgm:t>
        <a:bodyPr/>
        <a:lstStyle/>
        <a:p>
          <a:endParaRPr lang="en-GB"/>
        </a:p>
      </dgm:t>
    </dgm:pt>
    <dgm:pt modelId="{A685DEA7-B9EE-4D13-B006-85DD6F7E1072}" type="pres">
      <dgm:prSet presAssocID="{63939884-BE5B-4BBD-8401-BF384FAA9394}" presName="CompostProcess" presStyleCnt="0">
        <dgm:presLayoutVars>
          <dgm:dir/>
          <dgm:resizeHandles val="exact"/>
        </dgm:presLayoutVars>
      </dgm:prSet>
      <dgm:spPr/>
    </dgm:pt>
    <dgm:pt modelId="{29BFCE22-CDE5-4DAF-AB84-A93B3FE9AFB0}" type="pres">
      <dgm:prSet presAssocID="{63939884-BE5B-4BBD-8401-BF384FAA9394}" presName="arrow" presStyleLbl="bgShp" presStyleIdx="0" presStyleCnt="1"/>
      <dgm:spPr>
        <a:xfrm>
          <a:off x="411479" y="0"/>
          <a:ext cx="4663440" cy="2964180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0DF641C-7BFA-42F4-9C11-255DB187A4C7}" type="pres">
      <dgm:prSet presAssocID="{63939884-BE5B-4BBD-8401-BF384FAA9394}" presName="linearProcess" presStyleCnt="0"/>
      <dgm:spPr/>
    </dgm:pt>
    <dgm:pt modelId="{C9759313-9B71-429D-AD89-1B9E00F5C0AB}" type="pres">
      <dgm:prSet presAssocID="{6E9485D9-2C7D-46F4-BB2F-90AFEB9DA268}" presName="textNode" presStyleLbl="node1" presStyleIdx="0" presStyleCnt="3" custScaleY="246246">
        <dgm:presLayoutVars>
          <dgm:bulletEnabled val="1"/>
        </dgm:presLayoutVars>
      </dgm:prSet>
      <dgm:spPr/>
    </dgm:pt>
    <dgm:pt modelId="{2A20AF1E-BB04-4B9A-A343-AEB2693317AD}" type="pres">
      <dgm:prSet presAssocID="{3D15EC73-7C6F-4A03-A852-2DC4BC256EA1}" presName="sibTrans" presStyleCnt="0"/>
      <dgm:spPr/>
    </dgm:pt>
    <dgm:pt modelId="{33E3498D-FB5C-41BD-9164-F18E1E3C3F71}" type="pres">
      <dgm:prSet presAssocID="{3DEBB2CD-238C-4B8D-AC74-934B221D3F19}" presName="textNode" presStyleLbl="node1" presStyleIdx="1" presStyleCnt="3" custScaleX="102038" custScaleY="249635">
        <dgm:presLayoutVars>
          <dgm:bulletEnabled val="1"/>
        </dgm:presLayoutVars>
      </dgm:prSet>
      <dgm:spPr/>
    </dgm:pt>
    <dgm:pt modelId="{E62B66AB-E285-4801-8C45-F54898BFC82B}" type="pres">
      <dgm:prSet presAssocID="{BE9A4A2F-43CA-4AC6-8BC3-7C6E4B2444E0}" presName="sibTrans" presStyleCnt="0"/>
      <dgm:spPr/>
    </dgm:pt>
    <dgm:pt modelId="{F1F23604-B95E-4E77-8577-64843059C29D}" type="pres">
      <dgm:prSet presAssocID="{7DBBAA56-F84D-48B4-8F04-E1289C79C91E}" presName="textNode" presStyleLbl="node1" presStyleIdx="2" presStyleCnt="3" custScaleX="95897" custScaleY="250000" custLinFactNeighborX="25065" custLinFactNeighborY="-803">
        <dgm:presLayoutVars>
          <dgm:bulletEnabled val="1"/>
        </dgm:presLayoutVars>
      </dgm:prSet>
      <dgm:spPr/>
    </dgm:pt>
  </dgm:ptLst>
  <dgm:cxnLst>
    <dgm:cxn modelId="{5A9CD30F-B247-4873-B1F5-AF152DD4A82A}" type="presOf" srcId="{7DBBAA56-F84D-48B4-8F04-E1289C79C91E}" destId="{F1F23604-B95E-4E77-8577-64843059C29D}" srcOrd="0" destOrd="0" presId="urn:microsoft.com/office/officeart/2005/8/layout/hProcess9"/>
    <dgm:cxn modelId="{EE89B224-83B0-4CFA-96A4-538345AF012A}" type="presOf" srcId="{3DEBB2CD-238C-4B8D-AC74-934B221D3F19}" destId="{33E3498D-FB5C-41BD-9164-F18E1E3C3F71}" srcOrd="0" destOrd="0" presId="urn:microsoft.com/office/officeart/2005/8/layout/hProcess9"/>
    <dgm:cxn modelId="{4AA11E30-9281-462C-8576-B17533FF5C28}" type="presOf" srcId="{63939884-BE5B-4BBD-8401-BF384FAA9394}" destId="{A685DEA7-B9EE-4D13-B006-85DD6F7E1072}" srcOrd="0" destOrd="0" presId="urn:microsoft.com/office/officeart/2005/8/layout/hProcess9"/>
    <dgm:cxn modelId="{984CE3B7-5A3E-439D-ADDA-A239BACBF0A4}" srcId="{63939884-BE5B-4BBD-8401-BF384FAA9394}" destId="{6E9485D9-2C7D-46F4-BB2F-90AFEB9DA268}" srcOrd="0" destOrd="0" parTransId="{18119BFF-0FBE-4373-AE83-F7C6963615DB}" sibTransId="{3D15EC73-7C6F-4A03-A852-2DC4BC256EA1}"/>
    <dgm:cxn modelId="{B42AF0D3-8153-4951-8534-B0ED7AB4261B}" srcId="{63939884-BE5B-4BBD-8401-BF384FAA9394}" destId="{3DEBB2CD-238C-4B8D-AC74-934B221D3F19}" srcOrd="1" destOrd="0" parTransId="{EF93C0C7-DA6E-4D96-9498-0D45A149D7D8}" sibTransId="{BE9A4A2F-43CA-4AC6-8BC3-7C6E4B2444E0}"/>
    <dgm:cxn modelId="{753E1EF3-E091-491C-8417-4603F0FC96A1}" type="presOf" srcId="{6E9485D9-2C7D-46F4-BB2F-90AFEB9DA268}" destId="{C9759313-9B71-429D-AD89-1B9E00F5C0AB}" srcOrd="0" destOrd="0" presId="urn:microsoft.com/office/officeart/2005/8/layout/hProcess9"/>
    <dgm:cxn modelId="{A0217DF4-B45C-4B25-983C-37942A5A24E9}" srcId="{63939884-BE5B-4BBD-8401-BF384FAA9394}" destId="{7DBBAA56-F84D-48B4-8F04-E1289C79C91E}" srcOrd="2" destOrd="0" parTransId="{3BC4F04F-F068-4FB9-A30C-BBA57F257753}" sibTransId="{B9B7F387-9B40-4383-9775-70FF3940393F}"/>
    <dgm:cxn modelId="{794243ED-D392-4CAF-AAD0-11E57633AF3E}" type="presParOf" srcId="{A685DEA7-B9EE-4D13-B006-85DD6F7E1072}" destId="{29BFCE22-CDE5-4DAF-AB84-A93B3FE9AFB0}" srcOrd="0" destOrd="0" presId="urn:microsoft.com/office/officeart/2005/8/layout/hProcess9"/>
    <dgm:cxn modelId="{79D90426-FA45-4BC0-84AE-3829BE907E5D}" type="presParOf" srcId="{A685DEA7-B9EE-4D13-B006-85DD6F7E1072}" destId="{00DF641C-7BFA-42F4-9C11-255DB187A4C7}" srcOrd="1" destOrd="0" presId="urn:microsoft.com/office/officeart/2005/8/layout/hProcess9"/>
    <dgm:cxn modelId="{4ABF392C-B56C-4F2B-8D72-9EA6ADE5996B}" type="presParOf" srcId="{00DF641C-7BFA-42F4-9C11-255DB187A4C7}" destId="{C9759313-9B71-429D-AD89-1B9E00F5C0AB}" srcOrd="0" destOrd="0" presId="urn:microsoft.com/office/officeart/2005/8/layout/hProcess9"/>
    <dgm:cxn modelId="{C24F68B2-748E-4437-BFA9-1A74370D063A}" type="presParOf" srcId="{00DF641C-7BFA-42F4-9C11-255DB187A4C7}" destId="{2A20AF1E-BB04-4B9A-A343-AEB2693317AD}" srcOrd="1" destOrd="0" presId="urn:microsoft.com/office/officeart/2005/8/layout/hProcess9"/>
    <dgm:cxn modelId="{2AEE8A30-E725-44D9-A200-BFD551F9BFB2}" type="presParOf" srcId="{00DF641C-7BFA-42F4-9C11-255DB187A4C7}" destId="{33E3498D-FB5C-41BD-9164-F18E1E3C3F71}" srcOrd="2" destOrd="0" presId="urn:microsoft.com/office/officeart/2005/8/layout/hProcess9"/>
    <dgm:cxn modelId="{1D349BA2-892B-4300-AC65-57BF143CA927}" type="presParOf" srcId="{00DF641C-7BFA-42F4-9C11-255DB187A4C7}" destId="{E62B66AB-E285-4801-8C45-F54898BFC82B}" srcOrd="3" destOrd="0" presId="urn:microsoft.com/office/officeart/2005/8/layout/hProcess9"/>
    <dgm:cxn modelId="{0732CE47-0D94-4F41-86C9-315198E52C0D}" type="presParOf" srcId="{00DF641C-7BFA-42F4-9C11-255DB187A4C7}" destId="{F1F23604-B95E-4E77-8577-64843059C2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A0DF-B762-480C-B910-C02A24CC1ACE}">
      <dsp:nvSpPr>
        <dsp:cNvPr id="0" name=""/>
        <dsp:cNvSpPr/>
      </dsp:nvSpPr>
      <dsp:spPr>
        <a:xfrm>
          <a:off x="2" y="0"/>
          <a:ext cx="10515594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2BEE8-49AE-4B53-9476-3E270D71937D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Existing Knowledge</a:t>
          </a:r>
        </a:p>
      </dsp:txBody>
      <dsp:txXfrm>
        <a:off x="96262" y="1390367"/>
        <a:ext cx="3214776" cy="1570603"/>
      </dsp:txXfrm>
    </dsp:sp>
    <dsp:sp modelId="{CD86EA71-FAA9-4DE1-8BF9-21F01E8B6F2A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Interactions</a:t>
          </a:r>
        </a:p>
      </dsp:txBody>
      <dsp:txXfrm>
        <a:off x="3650411" y="1390367"/>
        <a:ext cx="3214776" cy="1570603"/>
      </dsp:txXfrm>
    </dsp:sp>
    <dsp:sp modelId="{D9D82135-F402-4C3C-A58F-A9C5FE9B9AD0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Confirmation or Challenge to Existing Knowledge</a:t>
          </a:r>
        </a:p>
      </dsp:txBody>
      <dsp:txXfrm>
        <a:off x="7204561" y="1390367"/>
        <a:ext cx="3214776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FCE22-CDE5-4DAF-AB84-A93B3FE9AFB0}">
      <dsp:nvSpPr>
        <dsp:cNvPr id="0" name=""/>
        <dsp:cNvSpPr/>
      </dsp:nvSpPr>
      <dsp:spPr>
        <a:xfrm>
          <a:off x="867205" y="0"/>
          <a:ext cx="9828325" cy="4940041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59313-9B71-429D-AD89-1B9E00F5C0AB}">
      <dsp:nvSpPr>
        <dsp:cNvPr id="0" name=""/>
        <dsp:cNvSpPr/>
      </dsp:nvSpPr>
      <dsp:spPr>
        <a:xfrm>
          <a:off x="253419" y="37089"/>
          <a:ext cx="3412190" cy="486586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Existing Knowledge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Provide information about people within the team and frequent visitors/contacts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Discuss what the student already knows about these roles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Ensure team awareness of the student and their need to understand roles &amp; observe how the team collaborates internally and externally.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Highlight relevance to the professional standards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 mindful of  your own views of other professions </a:t>
          </a:r>
        </a:p>
      </dsp:txBody>
      <dsp:txXfrm>
        <a:off x="419988" y="203658"/>
        <a:ext cx="3079052" cy="4532724"/>
      </dsp:txXfrm>
    </dsp:sp>
    <dsp:sp modelId="{33E3498D-FB5C-41BD-9164-F18E1E3C3F71}">
      <dsp:nvSpPr>
        <dsp:cNvPr id="0" name=""/>
        <dsp:cNvSpPr/>
      </dsp:nvSpPr>
      <dsp:spPr>
        <a:xfrm>
          <a:off x="4110503" y="3606"/>
          <a:ext cx="3481730" cy="493282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Interaction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Organise meetings for the student with key people in other roles/signpost the student to the people and agencies they need to  meet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Facilitate student attendance at multi-disciplinary meetings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Enable the student to interact with other professions’ students in the locality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Facilitate and be aware of student's informal contact with others</a:t>
          </a:r>
        </a:p>
      </dsp:txBody>
      <dsp:txXfrm>
        <a:off x="4280467" y="173570"/>
        <a:ext cx="3141802" cy="4592901"/>
      </dsp:txXfrm>
    </dsp:sp>
    <dsp:sp modelId="{F1F23604-B95E-4E77-8577-64843059C29D}">
      <dsp:nvSpPr>
        <dsp:cNvPr id="0" name=""/>
        <dsp:cNvSpPr/>
      </dsp:nvSpPr>
      <dsp:spPr>
        <a:xfrm>
          <a:off x="8148641" y="0"/>
          <a:ext cx="3272188" cy="4940041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Challenge/Confirmation of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Provide opportunities for the student to talk about the interaction experienced.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Encourage the student to recognise good and poor  practice &amp; think about the impact for collaboration between professions.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Encourage written reflection and links to professional standards</a:t>
          </a:r>
        </a:p>
      </dsp:txBody>
      <dsp:txXfrm>
        <a:off x="8308376" y="159735"/>
        <a:ext cx="2952718" cy="462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E47A5D-825D-489B-B86E-69FB8F6FDDD5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AF04-B2F6-42F0-B8D0-5C21D87AAE42}" type="datetime1">
              <a:rPr lang="en-GB" smtClean="0"/>
              <a:pPr/>
              <a:t>04/06/2025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9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5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5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0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inchester.elsevierpure.com/en/studentTheses/making-the-most-of-it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>
            <a:normAutofit/>
          </a:bodyPr>
          <a:lstStyle/>
          <a:p>
            <a:pPr rtl="0"/>
            <a:r>
              <a:rPr kumimoji="0" lang="en-GB" sz="4000" b="1" i="0" u="none" strike="noStrike" kern="1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Wellbeing and Learning about Other Professionals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dirty="0"/>
              <a:t>Dr Carol Dicken​</a:t>
            </a:r>
          </a:p>
          <a:p>
            <a:pPr rtl="0"/>
            <a:r>
              <a:rPr lang="en-GB" dirty="0"/>
              <a:t>Independent Practice Educator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303979"/>
            <a:ext cx="7287768" cy="844598"/>
          </a:xfrm>
        </p:spPr>
        <p:txBody>
          <a:bodyPr rtlCol="0"/>
          <a:lstStyle/>
          <a:p>
            <a:pPr rtl="0"/>
            <a:r>
              <a:rPr lang="en-GB" dirty="0"/>
              <a:t>Workshop Aims</a:t>
            </a:r>
          </a:p>
        </p:txBody>
      </p:sp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784" y="1096632"/>
            <a:ext cx="9144000" cy="2286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612995"/>
            <a:ext cx="10034016" cy="2743355"/>
          </a:xfrm>
        </p:spPr>
        <p:txBody>
          <a:bodyPr rtlCol="0">
            <a:normAutofit fontScale="925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To develop awareness of SW attitudes towards other professions, and of other professions attitudes to SW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To address how students learn about collaborative working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 To recognise when student may be developing unhelpful attitudes to working with other professions and the impact on wellbeing of receiving negative comments about social work and social workers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To become aware of students’ informal learning, challenge poor practice and promote good collaborative work practices. </a:t>
            </a:r>
          </a:p>
          <a:p>
            <a:pPr rtl="0"/>
            <a:endParaRPr lang="en-GB" sz="1200" b="1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10/6/25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NOPT Conference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3BF2-01D3-0A03-F0D2-C113A446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Learning about Collaborative Practice </a:t>
            </a:r>
            <a:r>
              <a:rPr lang="en-US" sz="2000" dirty="0"/>
              <a:t>(Dicken 2023 Informed by Illeris 2017) </a:t>
            </a:r>
            <a:endParaRPr lang="en-GB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9FC14F-9046-8CED-D4EB-8888D7833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196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61298A83-E659-02A2-D41F-E709B1840F3D}"/>
              </a:ext>
            </a:extLst>
          </p:cNvPr>
          <p:cNvSpPr/>
          <p:nvPr/>
        </p:nvSpPr>
        <p:spPr>
          <a:xfrm>
            <a:off x="1110343" y="1825625"/>
            <a:ext cx="2369975" cy="1440089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Learning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855E6766-00FE-47AC-4064-B50BCBB183A2}"/>
              </a:ext>
            </a:extLst>
          </p:cNvPr>
          <p:cNvSpPr/>
          <p:nvPr/>
        </p:nvSpPr>
        <p:spPr>
          <a:xfrm>
            <a:off x="998375" y="4506168"/>
            <a:ext cx="3069771" cy="1986707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Experience  and conceptions of professions and professional collaboration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2937F508-ECD8-0A03-D370-4082592D6490}"/>
              </a:ext>
            </a:extLst>
          </p:cNvPr>
          <p:cNvSpPr/>
          <p:nvPr/>
        </p:nvSpPr>
        <p:spPr>
          <a:xfrm>
            <a:off x="4599991" y="1825625"/>
            <a:ext cx="2883159" cy="1440089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 - Contact and conversations with others 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1BEEC1A7-871C-3268-A21E-1EE62F69FEA3}"/>
              </a:ext>
            </a:extLst>
          </p:cNvPr>
          <p:cNvSpPr/>
          <p:nvPr/>
        </p:nvSpPr>
        <p:spPr>
          <a:xfrm>
            <a:off x="4833257" y="4422193"/>
            <a:ext cx="2780522" cy="1986706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Incentives – encouragement to learn about and interact with</a:t>
            </a:r>
          </a:p>
        </p:txBody>
      </p:sp>
    </p:spTree>
    <p:extLst>
      <p:ext uri="{BB962C8B-B14F-4D97-AF65-F5344CB8AC3E}">
        <p14:creationId xmlns:p14="http://schemas.microsoft.com/office/powerpoint/2010/main" val="349717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en-GB" dirty="0"/>
              <a:t>Who have you/student had contact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kind of contact?</a:t>
            </a:r>
            <a:endParaRPr lang="en-GB" sz="2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1" y="2388253"/>
            <a:ext cx="9330293" cy="914400"/>
          </a:xfrm>
        </p:spPr>
        <p:txBody>
          <a:bodyPr rtlCol="0"/>
          <a:lstStyle/>
          <a:p>
            <a:pPr rtl="0"/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Face to face; online, email, telephone, shared office/building, meeting, informal space (kitchen, social spaces)</a:t>
            </a:r>
            <a:endParaRPr lang="en-GB" sz="2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>
            <a:noAutofit/>
          </a:bodyPr>
          <a:lstStyle/>
          <a:p>
            <a:pPr rtl="0"/>
            <a:r>
              <a:rPr lang="en-GB" sz="2800" dirty="0">
                <a:latin typeface="Aptos" panose="020B0004020202020204" pitchFamily="34" charset="0"/>
              </a:rPr>
              <a:t>Tone?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6" y="4084636"/>
            <a:ext cx="8260933" cy="1303151"/>
          </a:xfrm>
        </p:spPr>
        <p:txBody>
          <a:bodyPr rtlCol="0"/>
          <a:lstStyle/>
          <a:p>
            <a:pPr rtl="0"/>
            <a:r>
              <a:rPr lang="en-US" sz="2400" dirty="0">
                <a:latin typeface="Aptos" panose="020B0004020202020204" pitchFamily="34" charset="0"/>
              </a:rPr>
              <a:t>Was it predominantly positive, negative or neutral for you/student? </a:t>
            </a:r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406503"/>
            <a:ext cx="12188952" cy="1774882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10/6/25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NOPT Conference Workshop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FAE2FE-D092-4D29-91F0-D1F77121C595}"/>
              </a:ext>
            </a:extLst>
          </p:cNvPr>
          <p:cNvSpPr/>
          <p:nvPr/>
        </p:nvSpPr>
        <p:spPr>
          <a:xfrm>
            <a:off x="4921598" y="3277366"/>
            <a:ext cx="1779673" cy="972479"/>
          </a:xfrm>
          <a:prstGeom prst="rect">
            <a:avLst/>
          </a:prstGeom>
          <a:solidFill>
            <a:srgbClr val="A16F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Student Social Worker</a:t>
            </a:r>
          </a:p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98C78C-E9B0-4819-A984-E74A9206DB1F}"/>
              </a:ext>
            </a:extLst>
          </p:cNvPr>
          <p:cNvSpPr/>
          <p:nvPr/>
        </p:nvSpPr>
        <p:spPr>
          <a:xfrm>
            <a:off x="4164223" y="2278163"/>
            <a:ext cx="1991802" cy="1066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Psychologist</a:t>
            </a:r>
            <a:r>
              <a:rPr lang="en-GB" b="1" dirty="0"/>
              <a:t> </a:t>
            </a:r>
            <a:r>
              <a:rPr lang="en-GB" dirty="0"/>
              <a:t>(6)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61F657-9FBF-43AF-89EB-ED4C513BBD9B}"/>
              </a:ext>
            </a:extLst>
          </p:cNvPr>
          <p:cNvSpPr/>
          <p:nvPr/>
        </p:nvSpPr>
        <p:spPr>
          <a:xfrm>
            <a:off x="4365511" y="4331331"/>
            <a:ext cx="1745673" cy="1066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MH Support Worker</a:t>
            </a:r>
            <a:r>
              <a:rPr lang="en-GB" b="1" dirty="0"/>
              <a:t>(5)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4308C-9D19-43CC-9A91-D12EBCA28525}"/>
              </a:ext>
            </a:extLst>
          </p:cNvPr>
          <p:cNvSpPr/>
          <p:nvPr/>
        </p:nvSpPr>
        <p:spPr>
          <a:xfrm>
            <a:off x="2393108" y="2285441"/>
            <a:ext cx="1898073" cy="1066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Doctor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(4)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D25BC5-2E16-45A9-B008-0C6C33904F6B}"/>
              </a:ext>
            </a:extLst>
          </p:cNvPr>
          <p:cNvSpPr/>
          <p:nvPr/>
        </p:nvSpPr>
        <p:spPr>
          <a:xfrm>
            <a:off x="9495329" y="163618"/>
            <a:ext cx="2391346" cy="12053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Physiotherapist </a:t>
            </a:r>
            <a:r>
              <a:rPr lang="en-GB" dirty="0"/>
              <a:t>(1)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930825-63F9-4680-B32E-5DF9C3D20335}"/>
              </a:ext>
            </a:extLst>
          </p:cNvPr>
          <p:cNvSpPr txBox="1"/>
          <p:nvPr/>
        </p:nvSpPr>
        <p:spPr>
          <a:xfrm>
            <a:off x="2153942" y="271191"/>
            <a:ext cx="364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SW students reported contact with people in these roles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C0A8193-A86B-4F08-A7AF-BD3772029EF1}"/>
              </a:ext>
            </a:extLst>
          </p:cNvPr>
          <p:cNvSpPr/>
          <p:nvPr/>
        </p:nvSpPr>
        <p:spPr>
          <a:xfrm>
            <a:off x="5861710" y="2315199"/>
            <a:ext cx="1743907" cy="103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Adult Nurse</a:t>
            </a:r>
            <a:r>
              <a:rPr lang="en-GB" b="1" dirty="0"/>
              <a:t> </a:t>
            </a:r>
            <a:r>
              <a:rPr lang="en-GB" dirty="0"/>
              <a:t>(5)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23BC46-7497-4898-AF15-042195515584}"/>
              </a:ext>
            </a:extLst>
          </p:cNvPr>
          <p:cNvSpPr/>
          <p:nvPr/>
        </p:nvSpPr>
        <p:spPr>
          <a:xfrm>
            <a:off x="1496193" y="4539492"/>
            <a:ext cx="1898073" cy="856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Teacher</a:t>
            </a:r>
            <a:r>
              <a:rPr lang="en-GB" dirty="0"/>
              <a:t> (3)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018C231-3E01-4F1B-B8AD-EDB8220CC991}"/>
              </a:ext>
            </a:extLst>
          </p:cNvPr>
          <p:cNvSpPr/>
          <p:nvPr/>
        </p:nvSpPr>
        <p:spPr>
          <a:xfrm>
            <a:off x="1679030" y="3453360"/>
            <a:ext cx="1745673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OT</a:t>
            </a:r>
          </a:p>
          <a:p>
            <a:pPr algn="ctr"/>
            <a:r>
              <a:rPr lang="en-GB" dirty="0"/>
              <a:t>(4)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FD681D0-580C-4381-BEE6-C7F9E8163F99}"/>
              </a:ext>
            </a:extLst>
          </p:cNvPr>
          <p:cNvSpPr/>
          <p:nvPr/>
        </p:nvSpPr>
        <p:spPr>
          <a:xfrm>
            <a:off x="9173615" y="1562611"/>
            <a:ext cx="1877290" cy="979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Nurse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Child </a:t>
            </a:r>
          </a:p>
          <a:p>
            <a:pPr algn="ctr"/>
            <a:r>
              <a:rPr lang="en-GB" b="1" dirty="0"/>
              <a:t>(2</a:t>
            </a:r>
            <a:r>
              <a:rPr lang="en-GB" dirty="0"/>
              <a:t>)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028B36-041C-4FAD-A1EA-9C16A7F07223}"/>
              </a:ext>
            </a:extLst>
          </p:cNvPr>
          <p:cNvSpPr/>
          <p:nvPr/>
        </p:nvSpPr>
        <p:spPr>
          <a:xfrm>
            <a:off x="8212900" y="3328305"/>
            <a:ext cx="2036619" cy="120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Manager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(4)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4F3449C-E0E6-4082-B8C8-17D4F1B13524}"/>
              </a:ext>
            </a:extLst>
          </p:cNvPr>
          <p:cNvSpPr/>
          <p:nvPr/>
        </p:nvSpPr>
        <p:spPr>
          <a:xfrm>
            <a:off x="2789178" y="5002902"/>
            <a:ext cx="2161309" cy="1066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Home Carer</a:t>
            </a:r>
          </a:p>
          <a:p>
            <a:pPr algn="ctr"/>
            <a:r>
              <a:rPr lang="en-GB" b="1" dirty="0"/>
              <a:t>(4)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6D72443-977F-456B-BB04-B93892F8F7A7}"/>
              </a:ext>
            </a:extLst>
          </p:cNvPr>
          <p:cNvSpPr/>
          <p:nvPr/>
        </p:nvSpPr>
        <p:spPr>
          <a:xfrm>
            <a:off x="7231125" y="1361542"/>
            <a:ext cx="1898073" cy="1066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Healthcare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Assistant </a:t>
            </a:r>
            <a:r>
              <a:rPr lang="en-GB" dirty="0"/>
              <a:t>(4)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E6E4C45-9A74-44E7-96FE-357CFF3FF35E}"/>
              </a:ext>
            </a:extLst>
          </p:cNvPr>
          <p:cNvSpPr/>
          <p:nvPr/>
        </p:nvSpPr>
        <p:spPr>
          <a:xfrm>
            <a:off x="6555939" y="3998035"/>
            <a:ext cx="2061738" cy="99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Administrator </a:t>
            </a:r>
            <a:r>
              <a:rPr lang="en-GB" dirty="0"/>
              <a:t>(5)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27FE6FE-EB26-443E-8A39-D7503D6E4E38}"/>
              </a:ext>
            </a:extLst>
          </p:cNvPr>
          <p:cNvSpPr/>
          <p:nvPr/>
        </p:nvSpPr>
        <p:spPr>
          <a:xfrm>
            <a:off x="4763541" y="5470757"/>
            <a:ext cx="1991802" cy="93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Receptionist</a:t>
            </a:r>
          </a:p>
          <a:p>
            <a:pPr algn="ctr"/>
            <a:r>
              <a:rPr lang="en-GB" dirty="0"/>
              <a:t>(3)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07EE92-36F6-4928-9EA5-2E20F972D67B}"/>
              </a:ext>
            </a:extLst>
          </p:cNvPr>
          <p:cNvSpPr/>
          <p:nvPr/>
        </p:nvSpPr>
        <p:spPr>
          <a:xfrm>
            <a:off x="603010" y="2640551"/>
            <a:ext cx="2036619" cy="93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SLT</a:t>
            </a:r>
            <a:r>
              <a:rPr lang="en-GB" b="1" dirty="0"/>
              <a:t> (3</a:t>
            </a:r>
            <a:r>
              <a:rPr lang="en-GB" dirty="0"/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12C56A-DE77-431A-BE3B-60205C62A435}"/>
              </a:ext>
            </a:extLst>
          </p:cNvPr>
          <p:cNvSpPr/>
          <p:nvPr/>
        </p:nvSpPr>
        <p:spPr>
          <a:xfrm>
            <a:off x="9117246" y="2599013"/>
            <a:ext cx="1898073" cy="93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Pharmacist</a:t>
            </a:r>
            <a:r>
              <a:rPr lang="en-GB" b="1" dirty="0"/>
              <a:t> </a:t>
            </a:r>
            <a:r>
              <a:rPr lang="en-GB" dirty="0"/>
              <a:t>(3)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298A6F-B32B-43A9-B333-AE60BC881910}"/>
              </a:ext>
            </a:extLst>
          </p:cNvPr>
          <p:cNvSpPr/>
          <p:nvPr/>
        </p:nvSpPr>
        <p:spPr>
          <a:xfrm>
            <a:off x="7521015" y="2219868"/>
            <a:ext cx="1974314" cy="979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Counsellor</a:t>
            </a:r>
          </a:p>
          <a:p>
            <a:pPr algn="ctr"/>
            <a:r>
              <a:rPr lang="en-GB" dirty="0"/>
              <a:t>(4)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F29631-122F-413C-A083-0B842610E5D3}"/>
              </a:ext>
            </a:extLst>
          </p:cNvPr>
          <p:cNvSpPr/>
          <p:nvPr/>
        </p:nvSpPr>
        <p:spPr>
          <a:xfrm>
            <a:off x="3087284" y="2910294"/>
            <a:ext cx="2003497" cy="1066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Nurse MH </a:t>
            </a:r>
          </a:p>
          <a:p>
            <a:pPr algn="ctr"/>
            <a:r>
              <a:rPr lang="en-GB" dirty="0"/>
              <a:t>(5)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93CDF-99FC-4DF7-97E9-4B61A0DED2C6}"/>
              </a:ext>
            </a:extLst>
          </p:cNvPr>
          <p:cNvSpPr txBox="1"/>
          <p:nvPr/>
        </p:nvSpPr>
        <p:spPr>
          <a:xfrm>
            <a:off x="2590345" y="4095279"/>
            <a:ext cx="764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312CCC-EFF4-44D7-A895-8536D2FB5403}"/>
              </a:ext>
            </a:extLst>
          </p:cNvPr>
          <p:cNvSpPr/>
          <p:nvPr/>
        </p:nvSpPr>
        <p:spPr>
          <a:xfrm>
            <a:off x="2474133" y="1275209"/>
            <a:ext cx="2266121" cy="100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Family Support Worker </a:t>
            </a:r>
            <a:r>
              <a:rPr lang="en-GB" dirty="0"/>
              <a:t>(3)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EA9F7F-C15C-4D55-B898-8A6D9815C69D}"/>
              </a:ext>
            </a:extLst>
          </p:cNvPr>
          <p:cNvSpPr/>
          <p:nvPr/>
        </p:nvSpPr>
        <p:spPr>
          <a:xfrm>
            <a:off x="5913362" y="4553829"/>
            <a:ext cx="1774155" cy="100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Youth Worker </a:t>
            </a:r>
            <a:r>
              <a:rPr lang="en-GB" dirty="0"/>
              <a:t>(5)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D35FDC-3CED-4241-8C91-CE2CF2E74051}"/>
              </a:ext>
            </a:extLst>
          </p:cNvPr>
          <p:cNvSpPr/>
          <p:nvPr/>
        </p:nvSpPr>
        <p:spPr>
          <a:xfrm>
            <a:off x="353467" y="5560414"/>
            <a:ext cx="1991802" cy="1035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Play Worker </a:t>
            </a:r>
            <a:r>
              <a:rPr lang="en-GB" dirty="0"/>
              <a:t>(1)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7D6571-C92B-47CF-B87C-E292F7AA9156}"/>
              </a:ext>
            </a:extLst>
          </p:cNvPr>
          <p:cNvSpPr/>
          <p:nvPr/>
        </p:nvSpPr>
        <p:spPr>
          <a:xfrm>
            <a:off x="4763541" y="1099750"/>
            <a:ext cx="2467584" cy="1120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Police</a:t>
            </a:r>
            <a:r>
              <a:rPr lang="en-GB" b="1" dirty="0"/>
              <a:t> </a:t>
            </a:r>
            <a:r>
              <a:rPr lang="en-GB" dirty="0"/>
              <a:t>(3)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169058-8D58-456D-A4E1-F7DF392FDC36}"/>
              </a:ext>
            </a:extLst>
          </p:cNvPr>
          <p:cNvSpPr/>
          <p:nvPr/>
        </p:nvSpPr>
        <p:spPr>
          <a:xfrm>
            <a:off x="7566058" y="4730930"/>
            <a:ext cx="2151809" cy="100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Probation Officer </a:t>
            </a: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/>
              <a:t>3)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496F83-5954-4F7C-B111-41E5EAC059FE}"/>
              </a:ext>
            </a:extLst>
          </p:cNvPr>
          <p:cNvSpPr/>
          <p:nvPr/>
        </p:nvSpPr>
        <p:spPr>
          <a:xfrm>
            <a:off x="3168738" y="3944785"/>
            <a:ext cx="1897493" cy="1066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Early Years</a:t>
            </a:r>
            <a:r>
              <a:rPr lang="en-GB" b="1" dirty="0"/>
              <a:t> </a:t>
            </a:r>
            <a:r>
              <a:rPr lang="en-GB" dirty="0"/>
              <a:t>(5)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C681B3-D79C-4F34-900F-E7626AA4E604}"/>
              </a:ext>
            </a:extLst>
          </p:cNvPr>
          <p:cNvSpPr/>
          <p:nvPr/>
        </p:nvSpPr>
        <p:spPr>
          <a:xfrm>
            <a:off x="10423538" y="3478902"/>
            <a:ext cx="2116812" cy="120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Health Visitor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ED4DC4-1BC0-41AA-8B41-ACFB0AE0F9DB}"/>
              </a:ext>
            </a:extLst>
          </p:cNvPr>
          <p:cNvSpPr/>
          <p:nvPr/>
        </p:nvSpPr>
        <p:spPr>
          <a:xfrm>
            <a:off x="6625875" y="192223"/>
            <a:ext cx="1991802" cy="116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Teaching Assistant </a:t>
            </a:r>
            <a:r>
              <a:rPr lang="en-GB" dirty="0"/>
              <a:t>(1)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282A10-6989-4A80-9406-CDC077AF7421}"/>
              </a:ext>
            </a:extLst>
          </p:cNvPr>
          <p:cNvSpPr/>
          <p:nvPr/>
        </p:nvSpPr>
        <p:spPr>
          <a:xfrm>
            <a:off x="6684022" y="3027494"/>
            <a:ext cx="1828203" cy="1113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Housing Worker </a:t>
            </a:r>
            <a:r>
              <a:rPr lang="en-GB" dirty="0"/>
              <a:t>(6)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236F90-53D0-00D3-E146-C32759605136}"/>
              </a:ext>
            </a:extLst>
          </p:cNvPr>
          <p:cNvSpPr/>
          <p:nvPr/>
        </p:nvSpPr>
        <p:spPr>
          <a:xfrm>
            <a:off x="10200199" y="6055112"/>
            <a:ext cx="1991801" cy="802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Dietician</a:t>
            </a:r>
          </a:p>
          <a:p>
            <a:pPr algn="ctr"/>
            <a:r>
              <a:rPr lang="en-GB" b="1" dirty="0">
                <a:solidFill>
                  <a:schemeClr val="bg2"/>
                </a:solidFill>
              </a:rPr>
              <a:t>(1)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9EACAE-610C-981E-B3F9-DAC1D0718A44}"/>
              </a:ext>
            </a:extLst>
          </p:cNvPr>
          <p:cNvSpPr/>
          <p:nvPr/>
        </p:nvSpPr>
        <p:spPr>
          <a:xfrm>
            <a:off x="549183" y="767501"/>
            <a:ext cx="1692859" cy="856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LD Nurse </a:t>
            </a:r>
            <a:r>
              <a:rPr lang="en-GB" dirty="0"/>
              <a:t>(1)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B48378-AF61-5114-6022-C10C022344ED}"/>
              </a:ext>
            </a:extLst>
          </p:cNvPr>
          <p:cNvSpPr/>
          <p:nvPr/>
        </p:nvSpPr>
        <p:spPr>
          <a:xfrm>
            <a:off x="9173615" y="5038331"/>
            <a:ext cx="2151808" cy="10668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Residential Care Worker </a:t>
            </a:r>
            <a:r>
              <a:rPr lang="en-GB" dirty="0"/>
              <a:t>(2)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0FCD25-A706-0257-FBF5-8AA716CBB42D}"/>
              </a:ext>
            </a:extLst>
          </p:cNvPr>
          <p:cNvSpPr/>
          <p:nvPr/>
        </p:nvSpPr>
        <p:spPr>
          <a:xfrm>
            <a:off x="87299" y="1741462"/>
            <a:ext cx="1877350" cy="7582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Prison Officer </a:t>
            </a:r>
            <a:r>
              <a:rPr lang="en-GB" dirty="0"/>
              <a:t>(1)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D96CDA-39CC-7B11-B744-C2A5DDD995AF}"/>
              </a:ext>
            </a:extLst>
          </p:cNvPr>
          <p:cNvSpPr/>
          <p:nvPr/>
        </p:nvSpPr>
        <p:spPr>
          <a:xfrm>
            <a:off x="6632660" y="5841277"/>
            <a:ext cx="1776709" cy="9300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Home Carer</a:t>
            </a:r>
          </a:p>
          <a:p>
            <a:pPr algn="ctr"/>
            <a:r>
              <a:rPr lang="en-GB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18043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DA3A-207F-49B1-B04B-4ABF2C16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34899"/>
            <a:ext cx="4385734" cy="6011621"/>
          </a:xfrm>
        </p:spPr>
        <p:txBody>
          <a:bodyPr rtlCol="0" anchor="b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How might students be exposed to -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a) negative attitudes about SW </a:t>
            </a:r>
            <a:r>
              <a:rPr lang="en-GB" b="1" dirty="0">
                <a:solidFill>
                  <a:schemeClr val="tx1"/>
                </a:solidFill>
              </a:rPr>
              <a:t>from</a:t>
            </a:r>
            <a:r>
              <a:rPr lang="en-GB" dirty="0">
                <a:solidFill>
                  <a:schemeClr val="tx1"/>
                </a:solidFill>
              </a:rPr>
              <a:t> other professions?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b) negative attitudes </a:t>
            </a:r>
            <a:r>
              <a:rPr lang="en-GB" b="1" dirty="0">
                <a:solidFill>
                  <a:schemeClr val="tx1"/>
                </a:solidFill>
              </a:rPr>
              <a:t>about</a:t>
            </a:r>
            <a:r>
              <a:rPr lang="en-GB" dirty="0">
                <a:solidFill>
                  <a:schemeClr val="tx1"/>
                </a:solidFill>
              </a:rPr>
              <a:t> other professions?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What impact might it have?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How will you know?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How can you address it?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People in meeting">
            <a:extLst>
              <a:ext uri="{FF2B5EF4-FFF2-40B4-BE49-F238E27FC236}">
                <a16:creationId xmlns:a16="http://schemas.microsoft.com/office/drawing/2014/main" id="{D9DBB85A-7E90-4430-A99A-153BDA53D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3272" r="13272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C8A6981-57B4-485B-90C3-56B60576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10/6/25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E9F877C-9A6C-4DDB-B804-DE76AD1C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NOPT Conference Workshop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C85B0AB-DC16-4789-95F3-60E6BB1B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4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64FB-BE7A-4EBE-A3D0-AC6A5617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Guidance for </a:t>
            </a:r>
            <a:r>
              <a:rPr lang="en-GB" sz="4000"/>
              <a:t>Practice Educators’ </a:t>
            </a:r>
            <a:r>
              <a:rPr lang="en-GB" sz="4000" dirty="0"/>
              <a:t>Recognition of Student Learning </a:t>
            </a:r>
            <a:r>
              <a:rPr lang="en-GB" sz="1800" dirty="0"/>
              <a:t>(Dicken 2023)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A2F5BE-FA18-F3F2-9325-D0DFA911F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54423"/>
              </p:ext>
            </p:extLst>
          </p:nvPr>
        </p:nvGraphicFramePr>
        <p:xfrm>
          <a:off x="353961" y="1706564"/>
          <a:ext cx="11562736" cy="494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26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FFD652-39A1-A6DC-9D9D-2A7A2B49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Dicken, S. C. (2023) </a:t>
            </a:r>
            <a:r>
              <a:rPr lang="en-US" i="1" dirty="0"/>
              <a:t>Making the most of it: Perceptions of formal and informal interprofessional learning opportunities on practice</a:t>
            </a:r>
            <a:r>
              <a:rPr lang="en-US" dirty="0"/>
              <a:t> </a:t>
            </a:r>
            <a:r>
              <a:rPr lang="en-US" i="1" dirty="0"/>
              <a:t>placements</a:t>
            </a:r>
            <a:r>
              <a:rPr lang="en-US" dirty="0"/>
              <a:t> </a:t>
            </a:r>
            <a:r>
              <a:rPr lang="en-US" sz="1600" dirty="0"/>
              <a:t>(Doctoral Thesis – University of Winchester)</a:t>
            </a:r>
            <a:r>
              <a:rPr lang="en-US" dirty="0"/>
              <a:t> </a:t>
            </a:r>
            <a:r>
              <a:rPr lang="en-US" sz="1600" dirty="0"/>
              <a:t>Available at: </a:t>
            </a:r>
            <a:r>
              <a:rPr lang="en-US" sz="1600" dirty="0">
                <a:hlinkClick r:id="rId2"/>
              </a:rPr>
              <a:t>https://winchester.elsevierpure.com/en/studentTheses/making-the-most-of-it</a:t>
            </a:r>
            <a:r>
              <a:rPr lang="en-US" sz="1600" dirty="0"/>
              <a:t> </a:t>
            </a:r>
            <a:endParaRPr lang="en-GB" sz="1600" dirty="0"/>
          </a:p>
          <a:p>
            <a:r>
              <a:rPr lang="en-GB" dirty="0"/>
              <a:t>Illeris, K. (2016</a:t>
            </a:r>
            <a:r>
              <a:rPr lang="en-GB" i="1" dirty="0"/>
              <a:t>) Learning, Development and Education: From learning theory to education and practice: The selected works of Knud Illeris</a:t>
            </a:r>
            <a:r>
              <a:rPr lang="en-GB" dirty="0"/>
              <a:t>; Abingdon; Routledge</a:t>
            </a:r>
          </a:p>
          <a:p>
            <a:r>
              <a:rPr lang="en-GB" dirty="0"/>
              <a:t>Illeris, K. (2017) </a:t>
            </a:r>
            <a:r>
              <a:rPr lang="en-GB" i="1" dirty="0"/>
              <a:t>How We Learn: learning and non-learning in school and beyond</a:t>
            </a:r>
            <a:r>
              <a:rPr lang="en-GB" dirty="0"/>
              <a:t> (second edition) Abingdon; Routledge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5F694-B365-DF20-ECED-1FAD7E1A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16BA-67F5-8424-D720-C9B26E09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 dirty="0"/>
              <a:t>10/6/25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058E0-2014-B9A7-B9CA-FBECED60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NOPT Conference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48A1-565C-8155-2C23-3C315265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436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 descr="Photo of woman holding a succulent in a pot&#10;&#10;">
            <a:extLst>
              <a:ext uri="{FF2B5EF4-FFF2-40B4-BE49-F238E27FC236}">
                <a16:creationId xmlns:a16="http://schemas.microsoft.com/office/drawing/2014/main" id="{25554A15-C7B9-435F-88E0-E4DC9ABD8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719C4229-5B22-4A67-9422-76E6BAAD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2" y="3513220"/>
            <a:ext cx="8682164" cy="1828799"/>
          </a:xfrm>
        </p:spPr>
        <p:txBody>
          <a:bodyPr rtlCol="0" anchor="ctr"/>
          <a:lstStyle/>
          <a:p>
            <a:pPr rtl="0"/>
            <a:r>
              <a:rPr lang="en-GB" dirty="0"/>
              <a:t>Thank you for taking part in 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9376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37_TF66722518_Win32" id="{8E0D3186-379A-4167-A721-EFAF4FD4F9A8}" vid="{9F09F86B-45C3-4C60-8D63-B9139CB4C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{9B687A94-2347-4BBC-B34B-44C0C8AD0264}tf66722518_win32</Template>
  <TotalTime>230</TotalTime>
  <Words>711</Words>
  <Application>Microsoft Office PowerPoint</Application>
  <PresentationFormat>Widescreen</PresentationFormat>
  <Paragraphs>106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Bodoni MT</vt:lpstr>
      <vt:lpstr>Calibri</vt:lpstr>
      <vt:lpstr>Source Sans Pro Light</vt:lpstr>
      <vt:lpstr>Times New Roman</vt:lpstr>
      <vt:lpstr>Office Theme</vt:lpstr>
      <vt:lpstr>Student Wellbeing and Learning about Other Professionals</vt:lpstr>
      <vt:lpstr>Workshop Aims</vt:lpstr>
      <vt:lpstr>Student Learning about Collaborative Practice (Dicken 2023 Informed by Illeris 2017) </vt:lpstr>
      <vt:lpstr>Who have you/student had contact with?</vt:lpstr>
      <vt:lpstr>PowerPoint Presentation</vt:lpstr>
      <vt:lpstr>How might students be exposed to -  a) negative attitudes about SW from other professions? b) negative attitudes about other professions?   What impact might it have?  How will you know? How can you address it? </vt:lpstr>
      <vt:lpstr>Guidance for Practice Educators’ Recognition of Student Learning (Dicken 2023)</vt:lpstr>
      <vt:lpstr>References</vt:lpstr>
      <vt:lpstr>Thank you for taking part in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Dicken</dc:creator>
  <cp:lastModifiedBy>Carol Dicken</cp:lastModifiedBy>
  <cp:revision>1</cp:revision>
  <dcterms:created xsi:type="dcterms:W3CDTF">2025-05-13T13:14:48Z</dcterms:created>
  <dcterms:modified xsi:type="dcterms:W3CDTF">2025-06-04T14:35:51Z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